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1b6a40b4697c4a76" Type="http://schemas.microsoft.com/office/2006/relationships/ui/extensibility" Target="customUI/customUI.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45"/>
  </p:notesMasterIdLst>
  <p:handoutMasterIdLst>
    <p:handoutMasterId r:id="rId46"/>
  </p:handoutMasterIdLst>
  <p:sldIdLst>
    <p:sldId id="439" r:id="rId5"/>
    <p:sldId id="323" r:id="rId6"/>
    <p:sldId id="408" r:id="rId7"/>
    <p:sldId id="278" r:id="rId8"/>
    <p:sldId id="379" r:id="rId9"/>
    <p:sldId id="378" r:id="rId10"/>
    <p:sldId id="409" r:id="rId11"/>
    <p:sldId id="410" r:id="rId12"/>
    <p:sldId id="411" r:id="rId13"/>
    <p:sldId id="412" r:id="rId14"/>
    <p:sldId id="413" r:id="rId15"/>
    <p:sldId id="414" r:id="rId16"/>
    <p:sldId id="324" r:id="rId17"/>
    <p:sldId id="415" r:id="rId18"/>
    <p:sldId id="416" r:id="rId19"/>
    <p:sldId id="393" r:id="rId20"/>
    <p:sldId id="417" r:id="rId21"/>
    <p:sldId id="418" r:id="rId22"/>
    <p:sldId id="419" r:id="rId23"/>
    <p:sldId id="420" r:id="rId24"/>
    <p:sldId id="421" r:id="rId25"/>
    <p:sldId id="422" r:id="rId26"/>
    <p:sldId id="423" r:id="rId27"/>
    <p:sldId id="424" r:id="rId28"/>
    <p:sldId id="425" r:id="rId29"/>
    <p:sldId id="426" r:id="rId30"/>
    <p:sldId id="427" r:id="rId31"/>
    <p:sldId id="398" r:id="rId32"/>
    <p:sldId id="428" r:id="rId33"/>
    <p:sldId id="429" r:id="rId34"/>
    <p:sldId id="430" r:id="rId35"/>
    <p:sldId id="431" r:id="rId36"/>
    <p:sldId id="432" r:id="rId37"/>
    <p:sldId id="434" r:id="rId38"/>
    <p:sldId id="433" r:id="rId39"/>
    <p:sldId id="435" r:id="rId40"/>
    <p:sldId id="436" r:id="rId41"/>
    <p:sldId id="437" r:id="rId42"/>
    <p:sldId id="438" r:id="rId43"/>
    <p:sldId id="440" r:id="rId44"/>
  </p:sldIdLst>
  <p:sldSz cx="24384000" cy="13716000"/>
  <p:notesSz cx="7099300" cy="10234613"/>
  <p:defaultTextStyle>
    <a:defPPr>
      <a:defRPr lang="en-US"/>
    </a:defPPr>
    <a:lvl1pPr marL="0" algn="l" defTabSz="2437790" rtl="0" eaLnBrk="1" latinLnBrk="0" hangingPunct="1">
      <a:defRPr sz="4799" kern="1200">
        <a:solidFill>
          <a:schemeClr val="tx1"/>
        </a:solidFill>
        <a:latin typeface="+mn-lt"/>
        <a:ea typeface="+mn-ea"/>
        <a:cs typeface="+mn-cs"/>
      </a:defRPr>
    </a:lvl1pPr>
    <a:lvl2pPr marL="1218895" algn="l" defTabSz="2437790" rtl="0" eaLnBrk="1" latinLnBrk="0" hangingPunct="1">
      <a:defRPr sz="4799" kern="1200">
        <a:solidFill>
          <a:schemeClr val="tx1"/>
        </a:solidFill>
        <a:latin typeface="+mn-lt"/>
        <a:ea typeface="+mn-ea"/>
        <a:cs typeface="+mn-cs"/>
      </a:defRPr>
    </a:lvl2pPr>
    <a:lvl3pPr marL="2437790" algn="l" defTabSz="2437790" rtl="0" eaLnBrk="1" latinLnBrk="0" hangingPunct="1">
      <a:defRPr sz="4799" kern="1200">
        <a:solidFill>
          <a:schemeClr val="tx1"/>
        </a:solidFill>
        <a:latin typeface="+mn-lt"/>
        <a:ea typeface="+mn-ea"/>
        <a:cs typeface="+mn-cs"/>
      </a:defRPr>
    </a:lvl3pPr>
    <a:lvl4pPr marL="3656686" algn="l" defTabSz="2437790" rtl="0" eaLnBrk="1" latinLnBrk="0" hangingPunct="1">
      <a:defRPr sz="4799" kern="1200">
        <a:solidFill>
          <a:schemeClr val="tx1"/>
        </a:solidFill>
        <a:latin typeface="+mn-lt"/>
        <a:ea typeface="+mn-ea"/>
        <a:cs typeface="+mn-cs"/>
      </a:defRPr>
    </a:lvl4pPr>
    <a:lvl5pPr marL="4875581" algn="l" defTabSz="2437790" rtl="0" eaLnBrk="1" latinLnBrk="0" hangingPunct="1">
      <a:defRPr sz="4799" kern="1200">
        <a:solidFill>
          <a:schemeClr val="tx1"/>
        </a:solidFill>
        <a:latin typeface="+mn-lt"/>
        <a:ea typeface="+mn-ea"/>
        <a:cs typeface="+mn-cs"/>
      </a:defRPr>
    </a:lvl5pPr>
    <a:lvl6pPr marL="6094476" algn="l" defTabSz="2437790" rtl="0" eaLnBrk="1" latinLnBrk="0" hangingPunct="1">
      <a:defRPr sz="4799" kern="1200">
        <a:solidFill>
          <a:schemeClr val="tx1"/>
        </a:solidFill>
        <a:latin typeface="+mn-lt"/>
        <a:ea typeface="+mn-ea"/>
        <a:cs typeface="+mn-cs"/>
      </a:defRPr>
    </a:lvl6pPr>
    <a:lvl7pPr marL="7313371" algn="l" defTabSz="2437790" rtl="0" eaLnBrk="1" latinLnBrk="0" hangingPunct="1">
      <a:defRPr sz="4799" kern="1200">
        <a:solidFill>
          <a:schemeClr val="tx1"/>
        </a:solidFill>
        <a:latin typeface="+mn-lt"/>
        <a:ea typeface="+mn-ea"/>
        <a:cs typeface="+mn-cs"/>
      </a:defRPr>
    </a:lvl7pPr>
    <a:lvl8pPr marL="8532266" algn="l" defTabSz="2437790" rtl="0" eaLnBrk="1" latinLnBrk="0" hangingPunct="1">
      <a:defRPr sz="4799" kern="1200">
        <a:solidFill>
          <a:schemeClr val="tx1"/>
        </a:solidFill>
        <a:latin typeface="+mn-lt"/>
        <a:ea typeface="+mn-ea"/>
        <a:cs typeface="+mn-cs"/>
      </a:defRPr>
    </a:lvl8pPr>
    <a:lvl9pPr marL="9751162" algn="l" defTabSz="2437790" rtl="0" eaLnBrk="1" latinLnBrk="0" hangingPunct="1">
      <a:defRPr sz="4799" kern="1200">
        <a:solidFill>
          <a:schemeClr val="tx1"/>
        </a:solidFill>
        <a:latin typeface="+mn-lt"/>
        <a:ea typeface="+mn-ea"/>
        <a:cs typeface="+mn-cs"/>
      </a:defRPr>
    </a:lvl9pPr>
  </p:defaultTextStyle>
  <p:extLst>
    <p:ext uri="{521415D9-36F7-43E2-AB2F-B90AF26B5E84}">
      <p14:sectionLst xmlns:p14="http://schemas.microsoft.com/office/powerpoint/2010/main">
        <p14:section name="Template Instructions" id="{D97762E0-F512-4654-A68D-122F12046569}">
          <p14:sldIdLst/>
        </p14:section>
        <p14:section name="Right click for options" id="{5C661DC1-D038-4612-9AFE-4506515A23D4}">
          <p14:sldIdLst>
            <p14:sldId id="439"/>
            <p14:sldId id="323"/>
            <p14:sldId id="408"/>
            <p14:sldId id="278"/>
            <p14:sldId id="379"/>
            <p14:sldId id="378"/>
            <p14:sldId id="409"/>
            <p14:sldId id="410"/>
            <p14:sldId id="411"/>
            <p14:sldId id="412"/>
            <p14:sldId id="413"/>
            <p14:sldId id="414"/>
            <p14:sldId id="324"/>
            <p14:sldId id="415"/>
            <p14:sldId id="416"/>
            <p14:sldId id="393"/>
            <p14:sldId id="417"/>
            <p14:sldId id="418"/>
            <p14:sldId id="419"/>
            <p14:sldId id="420"/>
            <p14:sldId id="421"/>
            <p14:sldId id="422"/>
            <p14:sldId id="423"/>
            <p14:sldId id="424"/>
            <p14:sldId id="425"/>
            <p14:sldId id="426"/>
            <p14:sldId id="427"/>
            <p14:sldId id="398"/>
            <p14:sldId id="428"/>
            <p14:sldId id="429"/>
            <p14:sldId id="430"/>
            <p14:sldId id="431"/>
            <p14:sldId id="432"/>
            <p14:sldId id="434"/>
            <p14:sldId id="433"/>
            <p14:sldId id="435"/>
            <p14:sldId id="436"/>
            <p14:sldId id="437"/>
            <p14:sldId id="438"/>
            <p14:sldId id="440"/>
          </p14:sldIdLst>
        </p14:section>
      </p14:sectionLst>
    </p:ext>
    <p:ext uri="{EFAFB233-063F-42B5-8137-9DF3F51BA10A}">
      <p15:sldGuideLst xmlns:p15="http://schemas.microsoft.com/office/powerpoint/2012/main">
        <p15:guide id="1" orient="horz" pos="1202" userDrawn="1">
          <p15:clr>
            <a:srgbClr val="A4A3A4"/>
          </p15:clr>
        </p15:guide>
        <p15:guide id="2" orient="horz" pos="8096" userDrawn="1">
          <p15:clr>
            <a:srgbClr val="A4A3A4"/>
          </p15:clr>
        </p15:guide>
        <p15:guide id="3" orient="horz" pos="2018" userDrawn="1">
          <p15:clr>
            <a:srgbClr val="A4A3A4"/>
          </p15:clr>
        </p15:guide>
        <p15:guide id="4" orient="horz" pos="7496" userDrawn="1">
          <p15:clr>
            <a:srgbClr val="A4A3A4"/>
          </p15:clr>
        </p15:guide>
        <p15:guide id="5" pos="14987" userDrawn="1">
          <p15:clr>
            <a:srgbClr val="A4A3A4"/>
          </p15:clr>
        </p15:guide>
        <p15:guide id="6" pos="12896" userDrawn="1">
          <p15:clr>
            <a:srgbClr val="A4A3A4"/>
          </p15:clr>
        </p15:guide>
        <p15:guide id="7" pos="371" userDrawn="1">
          <p15:clr>
            <a:srgbClr val="A4A3A4"/>
          </p15:clr>
        </p15:guide>
      </p15:sldGuideLst>
    </p:ext>
    <p:ext uri="{2D200454-40CA-4A62-9FC3-DE9A4176ACB9}">
      <p15:notesGuideLst xmlns:p15="http://schemas.microsoft.com/office/powerpoint/2012/main">
        <p15:guide id="1" orient="horz" pos="3224" userDrawn="1">
          <p15:clr>
            <a:srgbClr val="A4A3A4"/>
          </p15:clr>
        </p15:guide>
        <p15:guide id="2" pos="2236"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hay" initials="" lastIdx="0" clrIdx="0"/>
  <p:cmAuthor id="1" name="Shay" initials="S"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F999E"/>
    <a:srgbClr val="1E497D"/>
    <a:srgbClr val="FFFFFF"/>
    <a:srgbClr val="000000"/>
    <a:srgbClr val="DDDDDD"/>
    <a:srgbClr val="004C6E"/>
    <a:srgbClr val="DDF4FF"/>
    <a:srgbClr val="DD622B"/>
    <a:srgbClr val="00659B"/>
    <a:srgbClr val="A2121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horzBarState="maximized">
    <p:restoredLeft sz="10867" autoAdjust="0"/>
    <p:restoredTop sz="96357" autoAdjust="0"/>
  </p:normalViewPr>
  <p:slideViewPr>
    <p:cSldViewPr snapToObjects="1">
      <p:cViewPr varScale="1">
        <p:scale>
          <a:sx n="34" d="100"/>
          <a:sy n="34" d="100"/>
        </p:scale>
        <p:origin x="800" y="88"/>
      </p:cViewPr>
      <p:guideLst>
        <p:guide orient="horz" pos="1202"/>
        <p:guide orient="horz" pos="8096"/>
        <p:guide orient="horz" pos="2018"/>
        <p:guide orient="horz" pos="7496"/>
        <p:guide pos="14987"/>
        <p:guide pos="12896"/>
        <p:guide pos="371"/>
      </p:guideLst>
    </p:cSldViewPr>
  </p:slideViewPr>
  <p:notesTextViewPr>
    <p:cViewPr>
      <p:scale>
        <a:sx n="1" d="1"/>
        <a:sy n="1" d="1"/>
      </p:scale>
      <p:origin x="0" y="0"/>
    </p:cViewPr>
  </p:notesTextViewPr>
  <p:sorterViewPr>
    <p:cViewPr>
      <p:scale>
        <a:sx n="66" d="100"/>
        <a:sy n="66" d="100"/>
      </p:scale>
      <p:origin x="0" y="-32240"/>
    </p:cViewPr>
  </p:sorterViewPr>
  <p:notesViewPr>
    <p:cSldViewPr snapToObjects="1" showGuides="1">
      <p:cViewPr varScale="1">
        <p:scale>
          <a:sx n="85" d="100"/>
          <a:sy n="85" d="100"/>
        </p:scale>
        <p:origin x="-3834" y="-96"/>
      </p:cViewPr>
      <p:guideLst>
        <p:guide orient="horz" pos="3224"/>
        <p:guide pos="2236"/>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commentAuthors" Target="commentAuthors.xml"/><Relationship Id="rId50"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presProps" Target="presProps.xml"/><Relationship Id="rId8" Type="http://schemas.openxmlformats.org/officeDocument/2006/relationships/slide" Target="slides/slide4.xml"/><Relationship Id="rId51"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76363" cy="511731"/>
          </a:xfrm>
          <a:prstGeom prst="rect">
            <a:avLst/>
          </a:prstGeom>
        </p:spPr>
        <p:txBody>
          <a:bodyPr vert="horz" lIns="77990" tIns="77990" rIns="77990" bIns="77990" rtlCol="0" anchor="t" anchorCtr="0"/>
          <a:lstStyle/>
          <a:p>
            <a:endParaRPr lang="en-AU" sz="1100" dirty="0">
              <a:cs typeface="Arial" pitchFamily="34" charset="0"/>
            </a:endParaRPr>
          </a:p>
        </p:txBody>
      </p:sp>
      <p:sp>
        <p:nvSpPr>
          <p:cNvPr id="3" name="Date Placeholder 2"/>
          <p:cNvSpPr>
            <a:spLocks noGrp="1"/>
          </p:cNvSpPr>
          <p:nvPr>
            <p:ph type="dt" sz="quarter" idx="1"/>
          </p:nvPr>
        </p:nvSpPr>
        <p:spPr>
          <a:xfrm>
            <a:off x="4021294" y="0"/>
            <a:ext cx="3076363" cy="511731"/>
          </a:xfrm>
          <a:prstGeom prst="rect">
            <a:avLst/>
          </a:prstGeom>
        </p:spPr>
        <p:txBody>
          <a:bodyPr vert="horz" lIns="77990" tIns="77990" rIns="77990" bIns="77990" rtlCol="0"/>
          <a:lstStyle>
            <a:lvl1pPr algn="r">
              <a:defRPr sz="1300"/>
            </a:lvl1pPr>
          </a:lstStyle>
          <a:p>
            <a:fld id="{4E50C307-5AD1-4F8C-91A0-1FC7219EFB34}" type="datetimeFigureOut">
              <a:rPr lang="en-AU" sz="1100">
                <a:cs typeface="Arial" pitchFamily="34" charset="0"/>
              </a:rPr>
              <a:t>20/01/2020</a:t>
            </a:fld>
            <a:endParaRPr lang="en-AU" sz="1100" dirty="0">
              <a:cs typeface="Arial" pitchFamily="34" charset="0"/>
            </a:endParaRPr>
          </a:p>
        </p:txBody>
      </p:sp>
      <p:sp>
        <p:nvSpPr>
          <p:cNvPr id="4" name="Footer Placeholder 3"/>
          <p:cNvSpPr>
            <a:spLocks noGrp="1"/>
          </p:cNvSpPr>
          <p:nvPr>
            <p:ph type="ftr" sz="quarter" idx="2"/>
          </p:nvPr>
        </p:nvSpPr>
        <p:spPr>
          <a:xfrm>
            <a:off x="0" y="9721106"/>
            <a:ext cx="3076363" cy="511731"/>
          </a:xfrm>
          <a:prstGeom prst="rect">
            <a:avLst/>
          </a:prstGeom>
        </p:spPr>
        <p:txBody>
          <a:bodyPr vert="horz" lIns="77990" tIns="77990" rIns="77990" bIns="77990" rtlCol="0" anchor="b"/>
          <a:lstStyle>
            <a:lvl1pPr algn="l">
              <a:defRPr sz="1300"/>
            </a:lvl1pPr>
          </a:lstStyle>
          <a:p>
            <a:endParaRPr lang="en-AU" sz="1100" dirty="0">
              <a:cs typeface="Arial" pitchFamily="34" charset="0"/>
            </a:endParaRPr>
          </a:p>
        </p:txBody>
      </p:sp>
      <p:sp>
        <p:nvSpPr>
          <p:cNvPr id="5" name="Slide Number Placeholder 4"/>
          <p:cNvSpPr>
            <a:spLocks noGrp="1"/>
          </p:cNvSpPr>
          <p:nvPr>
            <p:ph type="sldNum" sz="quarter" idx="3"/>
          </p:nvPr>
        </p:nvSpPr>
        <p:spPr>
          <a:xfrm>
            <a:off x="5972254" y="9721106"/>
            <a:ext cx="1125405" cy="511731"/>
          </a:xfrm>
          <a:prstGeom prst="rect">
            <a:avLst/>
          </a:prstGeom>
        </p:spPr>
        <p:txBody>
          <a:bodyPr vert="horz" lIns="0" tIns="38995" rIns="99048" bIns="38995" rtlCol="0" anchor="b"/>
          <a:lstStyle>
            <a:lvl1pPr algn="r">
              <a:defRPr sz="1300"/>
            </a:lvl1pPr>
          </a:lstStyle>
          <a:p>
            <a:fld id="{AF84CFB5-B6E9-4915-957C-05CFA717E28F}" type="slidenum">
              <a:rPr lang="en-AU" sz="1100">
                <a:cs typeface="Arial" pitchFamily="34" charset="0"/>
              </a:rPr>
              <a:t>‹#›</a:t>
            </a:fld>
            <a:endParaRPr lang="en-AU" sz="1100" dirty="0">
              <a:cs typeface="Arial" pitchFamily="34" charset="0"/>
            </a:endParaRPr>
          </a:p>
        </p:txBody>
      </p:sp>
    </p:spTree>
    <p:extLst>
      <p:ext uri="{BB962C8B-B14F-4D97-AF65-F5344CB8AC3E}">
        <p14:creationId xmlns:p14="http://schemas.microsoft.com/office/powerpoint/2010/main" val="266829050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78881" y="85289"/>
            <a:ext cx="5194544" cy="426442"/>
          </a:xfrm>
          <a:prstGeom prst="rect">
            <a:avLst/>
          </a:prstGeom>
        </p:spPr>
        <p:txBody>
          <a:bodyPr vert="horz" lIns="0" tIns="0" rIns="0" bIns="0" rtlCol="0"/>
          <a:lstStyle>
            <a:lvl1pPr algn="l">
              <a:defRPr sz="1300">
                <a:latin typeface="+mn-lt"/>
              </a:defRPr>
            </a:lvl1pPr>
          </a:lstStyle>
          <a:p>
            <a:endParaRPr lang="en-AU" dirty="0"/>
          </a:p>
        </p:txBody>
      </p:sp>
      <p:sp>
        <p:nvSpPr>
          <p:cNvPr id="3" name="Date Placeholder 2"/>
          <p:cNvSpPr>
            <a:spLocks noGrp="1"/>
          </p:cNvSpPr>
          <p:nvPr>
            <p:ph type="dt" idx="1"/>
          </p:nvPr>
        </p:nvSpPr>
        <p:spPr>
          <a:xfrm>
            <a:off x="5588727" y="72495"/>
            <a:ext cx="1467189" cy="426442"/>
          </a:xfrm>
          <a:prstGeom prst="rect">
            <a:avLst/>
          </a:prstGeom>
        </p:spPr>
        <p:txBody>
          <a:bodyPr vert="horz" lIns="0" tIns="0" rIns="0" bIns="0" rtlCol="0"/>
          <a:lstStyle>
            <a:lvl1pPr algn="r">
              <a:defRPr sz="1300">
                <a:latin typeface="+mn-lt"/>
              </a:defRPr>
            </a:lvl1pPr>
          </a:lstStyle>
          <a:p>
            <a:fld id="{9BB1C32A-CF46-409D-8B8D-587A7E3A4DCC}" type="datetimeFigureOut">
              <a:rPr lang="en-AU" smtClean="0"/>
              <a:pPr/>
              <a:t>20/01/2020</a:t>
            </a:fld>
            <a:endParaRPr lang="en-AU" dirty="0"/>
          </a:p>
        </p:txBody>
      </p:sp>
      <p:sp>
        <p:nvSpPr>
          <p:cNvPr id="4" name="Slide Image Placeholder 3"/>
          <p:cNvSpPr>
            <a:spLocks noGrp="1" noRot="1" noChangeAspect="1"/>
          </p:cNvSpPr>
          <p:nvPr>
            <p:ph type="sldImg" idx="2"/>
          </p:nvPr>
        </p:nvSpPr>
        <p:spPr>
          <a:xfrm>
            <a:off x="-561975" y="608013"/>
            <a:ext cx="8215313" cy="4622800"/>
          </a:xfrm>
          <a:prstGeom prst="rect">
            <a:avLst/>
          </a:prstGeom>
          <a:noFill/>
          <a:ln w="3175">
            <a:solidFill>
              <a:prstClr val="black"/>
            </a:solidFill>
          </a:ln>
        </p:spPr>
        <p:txBody>
          <a:bodyPr vert="horz" lIns="99048" tIns="49524" rIns="99048" bIns="49524" rtlCol="0" anchor="ctr"/>
          <a:lstStyle/>
          <a:p>
            <a:endParaRPr lang="en-AU"/>
          </a:p>
        </p:txBody>
      </p:sp>
      <p:sp>
        <p:nvSpPr>
          <p:cNvPr id="5" name="Notes Placeholder 4"/>
          <p:cNvSpPr>
            <a:spLocks noGrp="1"/>
          </p:cNvSpPr>
          <p:nvPr>
            <p:ph type="body" sz="quarter" idx="3"/>
          </p:nvPr>
        </p:nvSpPr>
        <p:spPr>
          <a:xfrm>
            <a:off x="695918" y="5570661"/>
            <a:ext cx="5699617" cy="3896355"/>
          </a:xfrm>
          <a:prstGeom prst="rect">
            <a:avLst/>
          </a:prstGeom>
        </p:spPr>
        <p:txBody>
          <a:bodyPr vert="horz" lIns="0" tIns="0" rIns="0" bIns="0" rtlCol="0">
            <a:normAutofit/>
          </a:bodyPr>
          <a:lstStyle/>
          <a:p>
            <a:pPr lvl="0"/>
            <a:r>
              <a:rPr lang="en-AU" noProof="0" dirty="0"/>
              <a:t>Click to edit Master text styles</a:t>
            </a:r>
          </a:p>
          <a:p>
            <a:pPr marL="0" lvl="1"/>
            <a:r>
              <a:rPr lang="en-AU" noProof="0" dirty="0"/>
              <a:t>Second level</a:t>
            </a:r>
          </a:p>
          <a:p>
            <a:pPr marL="155981" lvl="2" indent="-155981">
              <a:buFont typeface="Arial" pitchFamily="34" charset="0"/>
              <a:buChar char="•"/>
            </a:pPr>
            <a:r>
              <a:rPr lang="en-AU" noProof="0" dirty="0"/>
              <a:t>Third level</a:t>
            </a:r>
          </a:p>
          <a:p>
            <a:pPr marL="311962" lvl="3" indent="-155981">
              <a:buFont typeface="Arial" pitchFamily="34" charset="0"/>
              <a:buChar char="•"/>
            </a:pPr>
            <a:r>
              <a:rPr lang="en-AU" noProof="0" dirty="0"/>
              <a:t>Fourth level</a:t>
            </a:r>
          </a:p>
        </p:txBody>
      </p:sp>
      <p:sp>
        <p:nvSpPr>
          <p:cNvPr id="6" name="Footer Placeholder 5"/>
          <p:cNvSpPr>
            <a:spLocks noGrp="1"/>
          </p:cNvSpPr>
          <p:nvPr>
            <p:ph type="ftr" sz="quarter" idx="4"/>
          </p:nvPr>
        </p:nvSpPr>
        <p:spPr>
          <a:xfrm>
            <a:off x="78881" y="9721106"/>
            <a:ext cx="4969510" cy="402938"/>
          </a:xfrm>
          <a:prstGeom prst="rect">
            <a:avLst/>
          </a:prstGeom>
        </p:spPr>
        <p:txBody>
          <a:bodyPr vert="horz" lIns="99048" tIns="49524" rIns="99048" bIns="49524" rtlCol="0" anchor="b"/>
          <a:lstStyle>
            <a:lvl1pPr algn="l">
              <a:defRPr sz="1300">
                <a:latin typeface="+mn-lt"/>
                <a:cs typeface="Arial" pitchFamily="34" charset="0"/>
              </a:defRPr>
            </a:lvl1pPr>
          </a:lstStyle>
          <a:p>
            <a:endParaRPr lang="en-AU" dirty="0"/>
          </a:p>
        </p:txBody>
      </p:sp>
      <p:sp>
        <p:nvSpPr>
          <p:cNvPr id="7" name="Slide Number Placeholder 6"/>
          <p:cNvSpPr>
            <a:spLocks noGrp="1"/>
          </p:cNvSpPr>
          <p:nvPr>
            <p:ph type="sldNum" sz="quarter" idx="5"/>
          </p:nvPr>
        </p:nvSpPr>
        <p:spPr>
          <a:xfrm>
            <a:off x="6062013" y="9721106"/>
            <a:ext cx="1023812" cy="402938"/>
          </a:xfrm>
          <a:prstGeom prst="rect">
            <a:avLst/>
          </a:prstGeom>
        </p:spPr>
        <p:txBody>
          <a:bodyPr vert="horz" lIns="99048" tIns="49524" rIns="99048" bIns="49524" rtlCol="0" anchor="b"/>
          <a:lstStyle>
            <a:lvl1pPr algn="r">
              <a:defRPr sz="1300">
                <a:latin typeface="+mn-lt"/>
              </a:defRPr>
            </a:lvl1pPr>
          </a:lstStyle>
          <a:p>
            <a:fld id="{D5A593CC-2149-4E6C-BC3C-0044C280ECB2}" type="slidenum">
              <a:rPr lang="en-AU" smtClean="0"/>
              <a:pPr/>
              <a:t>‹#›</a:t>
            </a:fld>
            <a:endParaRPr lang="en-AU"/>
          </a:p>
        </p:txBody>
      </p:sp>
    </p:spTree>
    <p:extLst>
      <p:ext uri="{BB962C8B-B14F-4D97-AF65-F5344CB8AC3E}">
        <p14:creationId xmlns:p14="http://schemas.microsoft.com/office/powerpoint/2010/main" val="3772576877"/>
      </p:ext>
    </p:extLst>
  </p:cSld>
  <p:clrMap bg1="lt1" tx1="dk1" bg2="lt2" tx2="dk2" accent1="accent1" accent2="accent2" accent3="accent3" accent4="accent4" accent5="accent5" accent6="accent6" hlink="hlink" folHlink="folHlink"/>
  <p:notesStyle>
    <a:lvl1pPr marL="0" algn="l" defTabSz="2437790" rtl="0" eaLnBrk="1" latinLnBrk="0" hangingPunct="1">
      <a:defRPr lang="en-US" sz="3199" b="1" kern="1200" dirty="0" smtClean="0">
        <a:solidFill>
          <a:schemeClr val="tx1"/>
        </a:solidFill>
        <a:latin typeface="+mn-lt"/>
        <a:ea typeface="+mn-ea"/>
        <a:cs typeface="Arial" pitchFamily="34" charset="0"/>
      </a:defRPr>
    </a:lvl1pPr>
    <a:lvl2pPr marL="1218895" algn="l" defTabSz="2437790" rtl="0" eaLnBrk="1" latinLnBrk="0" hangingPunct="1">
      <a:defRPr lang="en-US" sz="3199" kern="1200" dirty="0" smtClean="0">
        <a:solidFill>
          <a:schemeClr val="tx1"/>
        </a:solidFill>
        <a:latin typeface="Arial" pitchFamily="34" charset="0"/>
        <a:ea typeface="+mn-ea"/>
        <a:cs typeface="Arial" pitchFamily="34" charset="0"/>
      </a:defRPr>
    </a:lvl2pPr>
    <a:lvl3pPr marL="2437790" algn="l" defTabSz="2437790" rtl="0" eaLnBrk="1" latinLnBrk="0" hangingPunct="1">
      <a:defRPr lang="en-US" sz="3199" kern="1200" dirty="0" smtClean="0">
        <a:solidFill>
          <a:schemeClr val="tx1"/>
        </a:solidFill>
        <a:latin typeface="Arial" pitchFamily="34" charset="0"/>
        <a:ea typeface="+mn-ea"/>
        <a:cs typeface="Arial" pitchFamily="34" charset="0"/>
      </a:defRPr>
    </a:lvl3pPr>
    <a:lvl4pPr marL="3656686" algn="l" defTabSz="2437790" rtl="0" eaLnBrk="1" latinLnBrk="0" hangingPunct="1">
      <a:defRPr lang="en-US" sz="3199" kern="1200" dirty="0" smtClean="0">
        <a:solidFill>
          <a:schemeClr val="tx1"/>
        </a:solidFill>
        <a:latin typeface="Arial" pitchFamily="34" charset="0"/>
        <a:ea typeface="+mn-ea"/>
        <a:cs typeface="Arial" pitchFamily="34" charset="0"/>
      </a:defRPr>
    </a:lvl4pPr>
    <a:lvl5pPr marL="4875581" algn="l" defTabSz="2437790" rtl="0" eaLnBrk="1" latinLnBrk="0" hangingPunct="1">
      <a:defRPr lang="en-AU" sz="3199" kern="1200" baseline="0" dirty="0">
        <a:solidFill>
          <a:schemeClr val="tx1"/>
        </a:solidFill>
        <a:latin typeface="Arial" pitchFamily="34" charset="0"/>
        <a:ea typeface="+mn-ea"/>
        <a:cs typeface="Arial" pitchFamily="34" charset="0"/>
      </a:defRPr>
    </a:lvl5pPr>
    <a:lvl6pPr marL="6094476" algn="l" defTabSz="2437790" rtl="0" eaLnBrk="1" latinLnBrk="0" hangingPunct="1">
      <a:defRPr sz="3199" kern="1200">
        <a:solidFill>
          <a:schemeClr val="tx1"/>
        </a:solidFill>
        <a:latin typeface="+mn-lt"/>
        <a:ea typeface="+mn-ea"/>
        <a:cs typeface="+mn-cs"/>
      </a:defRPr>
    </a:lvl6pPr>
    <a:lvl7pPr marL="7313371" algn="l" defTabSz="2437790" rtl="0" eaLnBrk="1" latinLnBrk="0" hangingPunct="1">
      <a:defRPr sz="3199" kern="1200">
        <a:solidFill>
          <a:schemeClr val="tx1"/>
        </a:solidFill>
        <a:latin typeface="+mn-lt"/>
        <a:ea typeface="+mn-ea"/>
        <a:cs typeface="+mn-cs"/>
      </a:defRPr>
    </a:lvl7pPr>
    <a:lvl8pPr marL="8532266" algn="l" defTabSz="2437790" rtl="0" eaLnBrk="1" latinLnBrk="0" hangingPunct="1">
      <a:defRPr sz="3199" kern="1200">
        <a:solidFill>
          <a:schemeClr val="tx1"/>
        </a:solidFill>
        <a:latin typeface="+mn-lt"/>
        <a:ea typeface="+mn-ea"/>
        <a:cs typeface="+mn-cs"/>
      </a:defRPr>
    </a:lvl8pPr>
    <a:lvl9pPr marL="9751162" algn="l" defTabSz="2437790" rtl="0" eaLnBrk="1" latinLnBrk="0" hangingPunct="1">
      <a:defRPr sz="3199"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p:bg>
      <p:bgPr>
        <a:solidFill>
          <a:schemeClr val="tx2"/>
        </a:solid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D417EFE7-D8BB-48D7-B5B1-C7483DB0A6D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24384000" cy="13716000"/>
          </a:xfrm>
          <a:prstGeom prst="rect">
            <a:avLst/>
          </a:prstGeom>
        </p:spPr>
      </p:pic>
      <p:sp>
        <p:nvSpPr>
          <p:cNvPr id="3" name="Title 2">
            <a:extLst>
              <a:ext uri="{FF2B5EF4-FFF2-40B4-BE49-F238E27FC236}">
                <a16:creationId xmlns:a16="http://schemas.microsoft.com/office/drawing/2014/main" id="{6BB89FCA-E14C-494B-8916-1CE4E731983C}"/>
              </a:ext>
            </a:extLst>
          </p:cNvPr>
          <p:cNvSpPr>
            <a:spLocks noGrp="1"/>
          </p:cNvSpPr>
          <p:nvPr>
            <p:ph type="title"/>
          </p:nvPr>
        </p:nvSpPr>
        <p:spPr>
          <a:xfrm>
            <a:off x="2451643" y="4061338"/>
            <a:ext cx="17481218" cy="5046911"/>
          </a:xfrm>
        </p:spPr>
        <p:txBody>
          <a:bodyPr/>
          <a:lstStyle>
            <a:lvl1pPr>
              <a:lnSpc>
                <a:spcPts val="12000"/>
              </a:lnSpc>
              <a:defRPr sz="13000">
                <a:solidFill>
                  <a:schemeClr val="bg1"/>
                </a:solidFill>
              </a:defRPr>
            </a:lvl1pPr>
          </a:lstStyle>
          <a:p>
            <a:r>
              <a:rPr lang="en-US"/>
              <a:t>Click to edit Master title style</a:t>
            </a:r>
            <a:endParaRPr lang="en-AU" dirty="0"/>
          </a:p>
        </p:txBody>
      </p:sp>
      <p:sp>
        <p:nvSpPr>
          <p:cNvPr id="6" name="Date Placeholder 5">
            <a:extLst>
              <a:ext uri="{FF2B5EF4-FFF2-40B4-BE49-F238E27FC236}">
                <a16:creationId xmlns:a16="http://schemas.microsoft.com/office/drawing/2014/main" id="{F4A84B4C-BE75-4597-9D41-89C90E42348C}"/>
              </a:ext>
            </a:extLst>
          </p:cNvPr>
          <p:cNvSpPr>
            <a:spLocks noGrp="1"/>
          </p:cNvSpPr>
          <p:nvPr>
            <p:ph type="dt" sz="half" idx="10"/>
          </p:nvPr>
        </p:nvSpPr>
        <p:spPr>
          <a:xfrm>
            <a:off x="20112880" y="591268"/>
            <a:ext cx="3297063" cy="432000"/>
          </a:xfrm>
        </p:spPr>
        <p:txBody>
          <a:bodyPr/>
          <a:lstStyle>
            <a:lvl1pPr>
              <a:defRPr sz="2400">
                <a:solidFill>
                  <a:schemeClr val="bg1"/>
                </a:solidFill>
              </a:defRPr>
            </a:lvl1pPr>
          </a:lstStyle>
          <a:p>
            <a:r>
              <a:rPr lang="en-US"/>
              <a:t>XX Month 2019</a:t>
            </a:r>
            <a:endParaRPr lang="en-AU" dirty="0"/>
          </a:p>
        </p:txBody>
      </p:sp>
      <p:sp>
        <p:nvSpPr>
          <p:cNvPr id="7" name="Footer Placeholder 6">
            <a:extLst>
              <a:ext uri="{FF2B5EF4-FFF2-40B4-BE49-F238E27FC236}">
                <a16:creationId xmlns:a16="http://schemas.microsoft.com/office/drawing/2014/main" id="{365B974A-9BD6-40CF-881F-E17FB8171835}"/>
              </a:ext>
            </a:extLst>
          </p:cNvPr>
          <p:cNvSpPr>
            <a:spLocks noGrp="1"/>
          </p:cNvSpPr>
          <p:nvPr>
            <p:ph type="ftr" sz="quarter" idx="11"/>
          </p:nvPr>
        </p:nvSpPr>
        <p:spPr/>
        <p:txBody>
          <a:bodyPr/>
          <a:lstStyle>
            <a:lvl1pPr>
              <a:defRPr>
                <a:solidFill>
                  <a:schemeClr val="bg1"/>
                </a:solidFill>
              </a:defRPr>
            </a:lvl1pPr>
          </a:lstStyle>
          <a:p>
            <a:r>
              <a:rPr lang="en-AU"/>
              <a:t>Presentation title goes here</a:t>
            </a:r>
            <a:endParaRPr lang="en-AU" dirty="0"/>
          </a:p>
        </p:txBody>
      </p:sp>
      <p:pic>
        <p:nvPicPr>
          <p:cNvPr id="14" name="Picture 13">
            <a:extLst>
              <a:ext uri="{FF2B5EF4-FFF2-40B4-BE49-F238E27FC236}">
                <a16:creationId xmlns:a16="http://schemas.microsoft.com/office/drawing/2014/main" id="{8DA1C7EF-F849-47CB-969B-FBEE3C7FC30A}"/>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8917182" y="11431407"/>
            <a:ext cx="4492761" cy="1267971"/>
          </a:xfrm>
          <a:prstGeom prst="rect">
            <a:avLst/>
          </a:prstGeom>
        </p:spPr>
      </p:pic>
    </p:spTree>
    <p:extLst>
      <p:ext uri="{BB962C8B-B14F-4D97-AF65-F5344CB8AC3E}">
        <p14:creationId xmlns:p14="http://schemas.microsoft.com/office/powerpoint/2010/main" val="36852114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ection Divider_1">
    <p:bg>
      <p:bgPr>
        <a:solidFill>
          <a:schemeClr val="accent1"/>
        </a:solidFill>
        <a:effectLst/>
      </p:bgPr>
    </p:bg>
    <p:spTree>
      <p:nvGrpSpPr>
        <p:cNvPr id="1" name=""/>
        <p:cNvGrpSpPr/>
        <p:nvPr/>
      </p:nvGrpSpPr>
      <p:grpSpPr>
        <a:xfrm>
          <a:off x="0" y="0"/>
          <a:ext cx="0" cy="0"/>
          <a:chOff x="0" y="0"/>
          <a:chExt cx="0" cy="0"/>
        </a:xfrm>
      </p:grpSpPr>
      <p:pic>
        <p:nvPicPr>
          <p:cNvPr id="9" name="Picture 8" descr="A close up of a logo&#10;&#10;Description automatically generated">
            <a:extLst>
              <a:ext uri="{FF2B5EF4-FFF2-40B4-BE49-F238E27FC236}">
                <a16:creationId xmlns:a16="http://schemas.microsoft.com/office/drawing/2014/main" id="{FE2465A8-218D-40DF-9D67-C2F40437D2A3}"/>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1682" t="1870" r="1898" b="796"/>
          <a:stretch/>
        </p:blipFill>
        <p:spPr>
          <a:xfrm>
            <a:off x="1979975" y="1657350"/>
            <a:ext cx="12687300" cy="9544050"/>
          </a:xfrm>
          <a:prstGeom prst="rect">
            <a:avLst/>
          </a:prstGeom>
        </p:spPr>
      </p:pic>
      <p:sp>
        <p:nvSpPr>
          <p:cNvPr id="5" name="Footer Placeholder 4">
            <a:extLst>
              <a:ext uri="{FF2B5EF4-FFF2-40B4-BE49-F238E27FC236}">
                <a16:creationId xmlns:a16="http://schemas.microsoft.com/office/drawing/2014/main" id="{1339DBE8-F1B8-4E15-8F68-19D8402B7DAB}"/>
              </a:ext>
            </a:extLst>
          </p:cNvPr>
          <p:cNvSpPr>
            <a:spLocks noGrp="1"/>
          </p:cNvSpPr>
          <p:nvPr>
            <p:ph type="ftr" sz="quarter" idx="14"/>
          </p:nvPr>
        </p:nvSpPr>
        <p:spPr/>
        <p:txBody>
          <a:bodyPr/>
          <a:lstStyle>
            <a:lvl1pPr>
              <a:defRPr>
                <a:solidFill>
                  <a:schemeClr val="bg1"/>
                </a:solidFill>
              </a:defRPr>
            </a:lvl1pPr>
          </a:lstStyle>
          <a:p>
            <a:r>
              <a:rPr lang="en-AU"/>
              <a:t>Presentation title goes here</a:t>
            </a:r>
            <a:endParaRPr lang="en-AU" dirty="0"/>
          </a:p>
        </p:txBody>
      </p:sp>
      <p:sp>
        <p:nvSpPr>
          <p:cNvPr id="8" name="Text Placeholder 7">
            <a:extLst>
              <a:ext uri="{FF2B5EF4-FFF2-40B4-BE49-F238E27FC236}">
                <a16:creationId xmlns:a16="http://schemas.microsoft.com/office/drawing/2014/main" id="{21C118E8-FA9F-4EDF-A107-D8FB1F2072A5}"/>
              </a:ext>
            </a:extLst>
          </p:cNvPr>
          <p:cNvSpPr>
            <a:spLocks noGrp="1"/>
          </p:cNvSpPr>
          <p:nvPr>
            <p:ph type="body" sz="quarter" idx="15" hasCustomPrompt="1"/>
          </p:nvPr>
        </p:nvSpPr>
        <p:spPr>
          <a:xfrm>
            <a:off x="2457450" y="4336892"/>
            <a:ext cx="19910334" cy="5555493"/>
          </a:xfrm>
        </p:spPr>
        <p:txBody>
          <a:bodyPr/>
          <a:lstStyle>
            <a:lvl1pPr>
              <a:lnSpc>
                <a:spcPts val="12000"/>
              </a:lnSpc>
              <a:spcAft>
                <a:spcPts val="1700"/>
              </a:spcAft>
              <a:defRPr sz="11000" b="1">
                <a:solidFill>
                  <a:schemeClr val="bg1"/>
                </a:solidFill>
              </a:defRPr>
            </a:lvl1pPr>
            <a:lvl2pPr>
              <a:lnSpc>
                <a:spcPts val="5800"/>
              </a:lnSpc>
              <a:spcAft>
                <a:spcPts val="0"/>
              </a:spcAft>
              <a:defRPr sz="4800" i="0">
                <a:solidFill>
                  <a:schemeClr val="bg1"/>
                </a:solidFill>
              </a:defRPr>
            </a:lvl2pPr>
            <a:lvl3pPr marL="0" indent="0">
              <a:lnSpc>
                <a:spcPts val="5800"/>
              </a:lnSpc>
              <a:spcAft>
                <a:spcPts val="0"/>
              </a:spcAft>
              <a:buNone/>
              <a:defRPr sz="4800" i="0">
                <a:solidFill>
                  <a:schemeClr val="bg1"/>
                </a:solidFill>
              </a:defRPr>
            </a:lvl3pPr>
            <a:lvl4pPr marL="0" indent="0">
              <a:lnSpc>
                <a:spcPts val="5800"/>
              </a:lnSpc>
              <a:spcAft>
                <a:spcPts val="0"/>
              </a:spcAft>
              <a:buNone/>
              <a:defRPr sz="4800" i="0">
                <a:solidFill>
                  <a:schemeClr val="bg1"/>
                </a:solidFill>
              </a:defRPr>
            </a:lvl4pPr>
            <a:lvl5pPr marL="0" indent="0">
              <a:lnSpc>
                <a:spcPts val="5800"/>
              </a:lnSpc>
              <a:spcAft>
                <a:spcPts val="0"/>
              </a:spcAft>
              <a:buNone/>
              <a:defRPr sz="4800" i="0">
                <a:solidFill>
                  <a:schemeClr val="bg1"/>
                </a:solidFill>
              </a:defRPr>
            </a:lvl5pPr>
            <a:lvl6pPr marL="0" indent="0">
              <a:lnSpc>
                <a:spcPts val="5800"/>
              </a:lnSpc>
              <a:spcAft>
                <a:spcPts val="0"/>
              </a:spcAft>
              <a:buNone/>
              <a:defRPr sz="4800" i="0">
                <a:solidFill>
                  <a:schemeClr val="bg1"/>
                </a:solidFill>
              </a:defRPr>
            </a:lvl6pPr>
            <a:lvl7pPr marL="0" indent="0">
              <a:lnSpc>
                <a:spcPts val="5800"/>
              </a:lnSpc>
              <a:spcAft>
                <a:spcPts val="0"/>
              </a:spcAft>
              <a:buNone/>
              <a:defRPr sz="4800" i="0">
                <a:solidFill>
                  <a:schemeClr val="bg1"/>
                </a:solidFill>
              </a:defRPr>
            </a:lvl7pPr>
            <a:lvl8pPr marL="0" indent="0">
              <a:lnSpc>
                <a:spcPts val="5800"/>
              </a:lnSpc>
              <a:spcAft>
                <a:spcPts val="0"/>
              </a:spcAft>
              <a:buNone/>
              <a:defRPr sz="4800" i="0">
                <a:solidFill>
                  <a:schemeClr val="bg1"/>
                </a:solidFill>
              </a:defRPr>
            </a:lvl8pPr>
            <a:lvl9pPr marL="0" indent="0">
              <a:lnSpc>
                <a:spcPts val="5800"/>
              </a:lnSpc>
              <a:spcAft>
                <a:spcPts val="0"/>
              </a:spcAft>
              <a:buNone/>
              <a:defRPr sz="4800" i="0">
                <a:solidFill>
                  <a:schemeClr val="bg1"/>
                </a:solidFill>
              </a:defRPr>
            </a:lvl9pPr>
          </a:lstStyle>
          <a:p>
            <a:pPr lvl="0"/>
            <a:r>
              <a:rPr lang="en-US" dirty="0"/>
              <a:t>Edit Master </a:t>
            </a:r>
            <a:br>
              <a:rPr lang="en-US" dirty="0"/>
            </a:br>
            <a:r>
              <a:rPr lang="en-US" dirty="0"/>
              <a:t>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6</a:t>
            </a:r>
          </a:p>
          <a:p>
            <a:pPr lvl="6"/>
            <a:r>
              <a:rPr lang="en-US" dirty="0"/>
              <a:t>7</a:t>
            </a:r>
          </a:p>
          <a:p>
            <a:pPr lvl="7"/>
            <a:r>
              <a:rPr lang="en-US" dirty="0"/>
              <a:t>8</a:t>
            </a:r>
          </a:p>
          <a:p>
            <a:pPr lvl="8"/>
            <a:r>
              <a:rPr lang="en-US" dirty="0"/>
              <a:t>9</a:t>
            </a:r>
            <a:endParaRPr lang="en-AU" dirty="0"/>
          </a:p>
        </p:txBody>
      </p:sp>
    </p:spTree>
    <p:extLst>
      <p:ext uri="{BB962C8B-B14F-4D97-AF65-F5344CB8AC3E}">
        <p14:creationId xmlns:p14="http://schemas.microsoft.com/office/powerpoint/2010/main" val="35217124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Section Divider_2">
    <p:bg>
      <p:bgPr>
        <a:solidFill>
          <a:schemeClr val="accent5"/>
        </a:soli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CDCB9D34-9A91-4976-BA44-234DD1D8801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24384000" cy="13716000"/>
          </a:xfrm>
          <a:prstGeom prst="rect">
            <a:avLst/>
          </a:prstGeom>
        </p:spPr>
      </p:pic>
      <p:sp>
        <p:nvSpPr>
          <p:cNvPr id="5" name="Footer Placeholder 4">
            <a:extLst>
              <a:ext uri="{FF2B5EF4-FFF2-40B4-BE49-F238E27FC236}">
                <a16:creationId xmlns:a16="http://schemas.microsoft.com/office/drawing/2014/main" id="{1339DBE8-F1B8-4E15-8F68-19D8402B7DAB}"/>
              </a:ext>
            </a:extLst>
          </p:cNvPr>
          <p:cNvSpPr>
            <a:spLocks noGrp="1"/>
          </p:cNvSpPr>
          <p:nvPr>
            <p:ph type="ftr" sz="quarter" idx="14"/>
          </p:nvPr>
        </p:nvSpPr>
        <p:spPr/>
        <p:txBody>
          <a:bodyPr/>
          <a:lstStyle>
            <a:lvl1pPr>
              <a:defRPr>
                <a:solidFill>
                  <a:schemeClr val="bg1"/>
                </a:solidFill>
              </a:defRPr>
            </a:lvl1pPr>
          </a:lstStyle>
          <a:p>
            <a:r>
              <a:rPr lang="en-AU"/>
              <a:t>Presentation title goes here</a:t>
            </a:r>
            <a:endParaRPr lang="en-AU" dirty="0"/>
          </a:p>
        </p:txBody>
      </p:sp>
      <p:sp>
        <p:nvSpPr>
          <p:cNvPr id="8" name="Text Placeholder 7">
            <a:extLst>
              <a:ext uri="{FF2B5EF4-FFF2-40B4-BE49-F238E27FC236}">
                <a16:creationId xmlns:a16="http://schemas.microsoft.com/office/drawing/2014/main" id="{21C118E8-FA9F-4EDF-A107-D8FB1F2072A5}"/>
              </a:ext>
            </a:extLst>
          </p:cNvPr>
          <p:cNvSpPr>
            <a:spLocks noGrp="1"/>
          </p:cNvSpPr>
          <p:nvPr>
            <p:ph type="body" sz="quarter" idx="15" hasCustomPrompt="1"/>
          </p:nvPr>
        </p:nvSpPr>
        <p:spPr>
          <a:xfrm>
            <a:off x="2457450" y="4336892"/>
            <a:ext cx="19910334" cy="5555493"/>
          </a:xfrm>
        </p:spPr>
        <p:txBody>
          <a:bodyPr/>
          <a:lstStyle>
            <a:lvl1pPr>
              <a:lnSpc>
                <a:spcPts val="12000"/>
              </a:lnSpc>
              <a:spcAft>
                <a:spcPts val="1700"/>
              </a:spcAft>
              <a:defRPr sz="11000" b="1">
                <a:solidFill>
                  <a:schemeClr val="bg1"/>
                </a:solidFill>
              </a:defRPr>
            </a:lvl1pPr>
            <a:lvl2pPr>
              <a:lnSpc>
                <a:spcPts val="5800"/>
              </a:lnSpc>
              <a:spcAft>
                <a:spcPts val="0"/>
              </a:spcAft>
              <a:defRPr sz="4800" i="0">
                <a:solidFill>
                  <a:schemeClr val="bg1"/>
                </a:solidFill>
              </a:defRPr>
            </a:lvl2pPr>
            <a:lvl3pPr marL="0" indent="0">
              <a:lnSpc>
                <a:spcPts val="5800"/>
              </a:lnSpc>
              <a:spcAft>
                <a:spcPts val="0"/>
              </a:spcAft>
              <a:buNone/>
              <a:defRPr sz="4800" i="0">
                <a:solidFill>
                  <a:schemeClr val="bg1"/>
                </a:solidFill>
              </a:defRPr>
            </a:lvl3pPr>
            <a:lvl4pPr marL="0" indent="0">
              <a:lnSpc>
                <a:spcPts val="5800"/>
              </a:lnSpc>
              <a:spcAft>
                <a:spcPts val="0"/>
              </a:spcAft>
              <a:buNone/>
              <a:defRPr sz="4800" i="0">
                <a:solidFill>
                  <a:schemeClr val="bg1"/>
                </a:solidFill>
              </a:defRPr>
            </a:lvl4pPr>
            <a:lvl5pPr marL="0" indent="0">
              <a:lnSpc>
                <a:spcPts val="5800"/>
              </a:lnSpc>
              <a:spcAft>
                <a:spcPts val="0"/>
              </a:spcAft>
              <a:buNone/>
              <a:defRPr sz="4800" i="0">
                <a:solidFill>
                  <a:schemeClr val="bg1"/>
                </a:solidFill>
              </a:defRPr>
            </a:lvl5pPr>
            <a:lvl6pPr marL="0" indent="0">
              <a:lnSpc>
                <a:spcPts val="5800"/>
              </a:lnSpc>
              <a:spcAft>
                <a:spcPts val="0"/>
              </a:spcAft>
              <a:buNone/>
              <a:defRPr sz="4800" i="0">
                <a:solidFill>
                  <a:schemeClr val="bg1"/>
                </a:solidFill>
              </a:defRPr>
            </a:lvl6pPr>
            <a:lvl7pPr marL="0" indent="0">
              <a:lnSpc>
                <a:spcPts val="5800"/>
              </a:lnSpc>
              <a:spcAft>
                <a:spcPts val="0"/>
              </a:spcAft>
              <a:buNone/>
              <a:defRPr sz="4800" i="0">
                <a:solidFill>
                  <a:schemeClr val="bg1"/>
                </a:solidFill>
              </a:defRPr>
            </a:lvl7pPr>
            <a:lvl8pPr marL="0" indent="0">
              <a:lnSpc>
                <a:spcPts val="5800"/>
              </a:lnSpc>
              <a:spcAft>
                <a:spcPts val="0"/>
              </a:spcAft>
              <a:buNone/>
              <a:defRPr sz="4800" i="0">
                <a:solidFill>
                  <a:schemeClr val="bg1"/>
                </a:solidFill>
              </a:defRPr>
            </a:lvl8pPr>
            <a:lvl9pPr marL="0" indent="0">
              <a:lnSpc>
                <a:spcPts val="5800"/>
              </a:lnSpc>
              <a:spcAft>
                <a:spcPts val="0"/>
              </a:spcAft>
              <a:buNone/>
              <a:defRPr sz="4800" i="0">
                <a:solidFill>
                  <a:schemeClr val="bg1"/>
                </a:solidFill>
              </a:defRPr>
            </a:lvl9pPr>
          </a:lstStyle>
          <a:p>
            <a:pPr lvl="0"/>
            <a:r>
              <a:rPr lang="en-US" dirty="0"/>
              <a:t>Edit Master </a:t>
            </a:r>
            <a:br>
              <a:rPr lang="en-US" dirty="0"/>
            </a:br>
            <a:r>
              <a:rPr lang="en-US" dirty="0"/>
              <a:t>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6</a:t>
            </a:r>
          </a:p>
          <a:p>
            <a:pPr lvl="6"/>
            <a:r>
              <a:rPr lang="en-US" dirty="0"/>
              <a:t>7</a:t>
            </a:r>
          </a:p>
          <a:p>
            <a:pPr lvl="7"/>
            <a:r>
              <a:rPr lang="en-US" dirty="0"/>
              <a:t>8</a:t>
            </a:r>
          </a:p>
          <a:p>
            <a:pPr lvl="8"/>
            <a:r>
              <a:rPr lang="en-US" dirty="0"/>
              <a:t>9</a:t>
            </a:r>
            <a:endParaRPr lang="en-AU" dirty="0"/>
          </a:p>
        </p:txBody>
      </p:sp>
    </p:spTree>
    <p:extLst>
      <p:ext uri="{BB962C8B-B14F-4D97-AF65-F5344CB8AC3E}">
        <p14:creationId xmlns:p14="http://schemas.microsoft.com/office/powerpoint/2010/main" val="5341510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Section Divider_3">
    <p:bg>
      <p:bgPr>
        <a:solidFill>
          <a:schemeClr val="accent2"/>
        </a:soli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CDCB9D34-9A91-4976-BA44-234DD1D8801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24384000" cy="13715999"/>
          </a:xfrm>
          <a:prstGeom prst="rect">
            <a:avLst/>
          </a:prstGeom>
        </p:spPr>
      </p:pic>
      <p:sp>
        <p:nvSpPr>
          <p:cNvPr id="5" name="Footer Placeholder 4">
            <a:extLst>
              <a:ext uri="{FF2B5EF4-FFF2-40B4-BE49-F238E27FC236}">
                <a16:creationId xmlns:a16="http://schemas.microsoft.com/office/drawing/2014/main" id="{1339DBE8-F1B8-4E15-8F68-19D8402B7DAB}"/>
              </a:ext>
            </a:extLst>
          </p:cNvPr>
          <p:cNvSpPr>
            <a:spLocks noGrp="1"/>
          </p:cNvSpPr>
          <p:nvPr>
            <p:ph type="ftr" sz="quarter" idx="14"/>
          </p:nvPr>
        </p:nvSpPr>
        <p:spPr/>
        <p:txBody>
          <a:bodyPr/>
          <a:lstStyle>
            <a:lvl1pPr>
              <a:defRPr>
                <a:solidFill>
                  <a:schemeClr val="bg1"/>
                </a:solidFill>
              </a:defRPr>
            </a:lvl1pPr>
          </a:lstStyle>
          <a:p>
            <a:r>
              <a:rPr lang="en-AU"/>
              <a:t>Presentation title goes here</a:t>
            </a:r>
            <a:endParaRPr lang="en-AU" dirty="0"/>
          </a:p>
        </p:txBody>
      </p:sp>
      <p:sp>
        <p:nvSpPr>
          <p:cNvPr id="8" name="Text Placeholder 7">
            <a:extLst>
              <a:ext uri="{FF2B5EF4-FFF2-40B4-BE49-F238E27FC236}">
                <a16:creationId xmlns:a16="http://schemas.microsoft.com/office/drawing/2014/main" id="{21C118E8-FA9F-4EDF-A107-D8FB1F2072A5}"/>
              </a:ext>
            </a:extLst>
          </p:cNvPr>
          <p:cNvSpPr>
            <a:spLocks noGrp="1"/>
          </p:cNvSpPr>
          <p:nvPr>
            <p:ph type="body" sz="quarter" idx="15" hasCustomPrompt="1"/>
          </p:nvPr>
        </p:nvSpPr>
        <p:spPr>
          <a:xfrm>
            <a:off x="2457450" y="4336892"/>
            <a:ext cx="19910334" cy="5555493"/>
          </a:xfrm>
        </p:spPr>
        <p:txBody>
          <a:bodyPr/>
          <a:lstStyle>
            <a:lvl1pPr>
              <a:lnSpc>
                <a:spcPts val="12000"/>
              </a:lnSpc>
              <a:spcAft>
                <a:spcPts val="1700"/>
              </a:spcAft>
              <a:defRPr sz="11000" b="1">
                <a:solidFill>
                  <a:schemeClr val="bg1"/>
                </a:solidFill>
              </a:defRPr>
            </a:lvl1pPr>
            <a:lvl2pPr>
              <a:lnSpc>
                <a:spcPts val="5800"/>
              </a:lnSpc>
              <a:spcAft>
                <a:spcPts val="0"/>
              </a:spcAft>
              <a:defRPr sz="4800" i="0">
                <a:solidFill>
                  <a:schemeClr val="bg1"/>
                </a:solidFill>
              </a:defRPr>
            </a:lvl2pPr>
            <a:lvl3pPr marL="0" indent="0">
              <a:lnSpc>
                <a:spcPts val="5800"/>
              </a:lnSpc>
              <a:spcAft>
                <a:spcPts val="0"/>
              </a:spcAft>
              <a:buNone/>
              <a:defRPr sz="4800" i="0">
                <a:solidFill>
                  <a:schemeClr val="bg1"/>
                </a:solidFill>
              </a:defRPr>
            </a:lvl3pPr>
            <a:lvl4pPr marL="0" indent="0">
              <a:lnSpc>
                <a:spcPts val="5800"/>
              </a:lnSpc>
              <a:spcAft>
                <a:spcPts val="0"/>
              </a:spcAft>
              <a:buNone/>
              <a:defRPr sz="4800" i="0">
                <a:solidFill>
                  <a:schemeClr val="bg1"/>
                </a:solidFill>
              </a:defRPr>
            </a:lvl4pPr>
            <a:lvl5pPr marL="0" indent="0">
              <a:lnSpc>
                <a:spcPts val="5800"/>
              </a:lnSpc>
              <a:spcAft>
                <a:spcPts val="0"/>
              </a:spcAft>
              <a:buNone/>
              <a:defRPr sz="4800" i="0">
                <a:solidFill>
                  <a:schemeClr val="bg1"/>
                </a:solidFill>
              </a:defRPr>
            </a:lvl5pPr>
            <a:lvl6pPr marL="0" indent="0">
              <a:lnSpc>
                <a:spcPts val="5800"/>
              </a:lnSpc>
              <a:spcAft>
                <a:spcPts val="0"/>
              </a:spcAft>
              <a:buNone/>
              <a:defRPr sz="4800" i="0">
                <a:solidFill>
                  <a:schemeClr val="bg1"/>
                </a:solidFill>
              </a:defRPr>
            </a:lvl6pPr>
            <a:lvl7pPr marL="0" indent="0">
              <a:lnSpc>
                <a:spcPts val="5800"/>
              </a:lnSpc>
              <a:spcAft>
                <a:spcPts val="0"/>
              </a:spcAft>
              <a:buNone/>
              <a:defRPr sz="4800" i="0">
                <a:solidFill>
                  <a:schemeClr val="bg1"/>
                </a:solidFill>
              </a:defRPr>
            </a:lvl7pPr>
            <a:lvl8pPr marL="0" indent="0">
              <a:lnSpc>
                <a:spcPts val="5800"/>
              </a:lnSpc>
              <a:spcAft>
                <a:spcPts val="0"/>
              </a:spcAft>
              <a:buNone/>
              <a:defRPr sz="4800" i="0">
                <a:solidFill>
                  <a:schemeClr val="bg1"/>
                </a:solidFill>
              </a:defRPr>
            </a:lvl8pPr>
            <a:lvl9pPr marL="0" indent="0">
              <a:lnSpc>
                <a:spcPts val="5800"/>
              </a:lnSpc>
              <a:spcAft>
                <a:spcPts val="0"/>
              </a:spcAft>
              <a:buNone/>
              <a:defRPr sz="4800" i="0">
                <a:solidFill>
                  <a:schemeClr val="bg1"/>
                </a:solidFill>
              </a:defRPr>
            </a:lvl9pPr>
          </a:lstStyle>
          <a:p>
            <a:pPr lvl="0"/>
            <a:r>
              <a:rPr lang="en-US" dirty="0"/>
              <a:t>Edit Master </a:t>
            </a:r>
            <a:br>
              <a:rPr lang="en-US" dirty="0"/>
            </a:br>
            <a:r>
              <a:rPr lang="en-US" dirty="0"/>
              <a:t>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6</a:t>
            </a:r>
          </a:p>
          <a:p>
            <a:pPr lvl="6"/>
            <a:r>
              <a:rPr lang="en-US" dirty="0"/>
              <a:t>7</a:t>
            </a:r>
          </a:p>
          <a:p>
            <a:pPr lvl="7"/>
            <a:r>
              <a:rPr lang="en-US" dirty="0"/>
              <a:t>8</a:t>
            </a:r>
          </a:p>
          <a:p>
            <a:pPr lvl="8"/>
            <a:r>
              <a:rPr lang="en-US" dirty="0"/>
              <a:t>9</a:t>
            </a:r>
            <a:endParaRPr lang="en-AU" dirty="0"/>
          </a:p>
        </p:txBody>
      </p:sp>
    </p:spTree>
    <p:extLst>
      <p:ext uri="{BB962C8B-B14F-4D97-AF65-F5344CB8AC3E}">
        <p14:creationId xmlns:p14="http://schemas.microsoft.com/office/powerpoint/2010/main" val="13553869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Section Divider_4">
    <p:bg>
      <p:bgPr>
        <a:solidFill>
          <a:schemeClr val="accent1"/>
        </a:soli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CDCB9D34-9A91-4976-BA44-234DD1D8801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24383998" cy="13715999"/>
          </a:xfrm>
          <a:prstGeom prst="rect">
            <a:avLst/>
          </a:prstGeom>
        </p:spPr>
      </p:pic>
      <p:sp>
        <p:nvSpPr>
          <p:cNvPr id="8" name="Text Placeholder 7">
            <a:extLst>
              <a:ext uri="{FF2B5EF4-FFF2-40B4-BE49-F238E27FC236}">
                <a16:creationId xmlns:a16="http://schemas.microsoft.com/office/drawing/2014/main" id="{21C118E8-FA9F-4EDF-A107-D8FB1F2072A5}"/>
              </a:ext>
            </a:extLst>
          </p:cNvPr>
          <p:cNvSpPr>
            <a:spLocks noGrp="1"/>
          </p:cNvSpPr>
          <p:nvPr>
            <p:ph type="body" sz="quarter" idx="15" hasCustomPrompt="1"/>
          </p:nvPr>
        </p:nvSpPr>
        <p:spPr>
          <a:xfrm>
            <a:off x="2457450" y="4336892"/>
            <a:ext cx="19910334" cy="5555493"/>
          </a:xfrm>
        </p:spPr>
        <p:txBody>
          <a:bodyPr/>
          <a:lstStyle>
            <a:lvl1pPr>
              <a:lnSpc>
                <a:spcPts val="12000"/>
              </a:lnSpc>
              <a:spcAft>
                <a:spcPts val="1700"/>
              </a:spcAft>
              <a:defRPr sz="11000" b="1">
                <a:solidFill>
                  <a:schemeClr val="bg1"/>
                </a:solidFill>
              </a:defRPr>
            </a:lvl1pPr>
            <a:lvl2pPr>
              <a:lnSpc>
                <a:spcPts val="5800"/>
              </a:lnSpc>
              <a:spcAft>
                <a:spcPts val="0"/>
              </a:spcAft>
              <a:defRPr sz="4800" i="0">
                <a:solidFill>
                  <a:schemeClr val="bg1"/>
                </a:solidFill>
              </a:defRPr>
            </a:lvl2pPr>
            <a:lvl3pPr marL="0" indent="0">
              <a:lnSpc>
                <a:spcPts val="5800"/>
              </a:lnSpc>
              <a:spcAft>
                <a:spcPts val="0"/>
              </a:spcAft>
              <a:buNone/>
              <a:defRPr sz="4800" i="0">
                <a:solidFill>
                  <a:schemeClr val="bg1"/>
                </a:solidFill>
              </a:defRPr>
            </a:lvl3pPr>
            <a:lvl4pPr marL="0" indent="0">
              <a:lnSpc>
                <a:spcPts val="5800"/>
              </a:lnSpc>
              <a:spcAft>
                <a:spcPts val="0"/>
              </a:spcAft>
              <a:buNone/>
              <a:defRPr sz="4800" i="0">
                <a:solidFill>
                  <a:schemeClr val="bg1"/>
                </a:solidFill>
              </a:defRPr>
            </a:lvl4pPr>
            <a:lvl5pPr marL="0" indent="0">
              <a:lnSpc>
                <a:spcPts val="5800"/>
              </a:lnSpc>
              <a:spcAft>
                <a:spcPts val="0"/>
              </a:spcAft>
              <a:buNone/>
              <a:defRPr sz="4800" i="0">
                <a:solidFill>
                  <a:schemeClr val="bg1"/>
                </a:solidFill>
              </a:defRPr>
            </a:lvl5pPr>
            <a:lvl6pPr marL="0" indent="0">
              <a:lnSpc>
                <a:spcPts val="5800"/>
              </a:lnSpc>
              <a:spcAft>
                <a:spcPts val="0"/>
              </a:spcAft>
              <a:buNone/>
              <a:defRPr sz="4800" i="0">
                <a:solidFill>
                  <a:schemeClr val="bg1"/>
                </a:solidFill>
              </a:defRPr>
            </a:lvl6pPr>
            <a:lvl7pPr marL="0" indent="0">
              <a:lnSpc>
                <a:spcPts val="5800"/>
              </a:lnSpc>
              <a:spcAft>
                <a:spcPts val="0"/>
              </a:spcAft>
              <a:buNone/>
              <a:defRPr sz="4800" i="0">
                <a:solidFill>
                  <a:schemeClr val="bg1"/>
                </a:solidFill>
              </a:defRPr>
            </a:lvl7pPr>
            <a:lvl8pPr marL="0" indent="0">
              <a:lnSpc>
                <a:spcPts val="5800"/>
              </a:lnSpc>
              <a:spcAft>
                <a:spcPts val="0"/>
              </a:spcAft>
              <a:buNone/>
              <a:defRPr sz="4800" i="0">
                <a:solidFill>
                  <a:schemeClr val="bg1"/>
                </a:solidFill>
              </a:defRPr>
            </a:lvl8pPr>
            <a:lvl9pPr marL="0" indent="0">
              <a:lnSpc>
                <a:spcPts val="5800"/>
              </a:lnSpc>
              <a:spcAft>
                <a:spcPts val="0"/>
              </a:spcAft>
              <a:buNone/>
              <a:defRPr sz="4800" i="0">
                <a:solidFill>
                  <a:schemeClr val="bg1"/>
                </a:solidFill>
              </a:defRPr>
            </a:lvl9pPr>
          </a:lstStyle>
          <a:p>
            <a:pPr lvl="0"/>
            <a:r>
              <a:rPr lang="en-US" dirty="0"/>
              <a:t>Edit Master </a:t>
            </a:r>
            <a:br>
              <a:rPr lang="en-US" dirty="0"/>
            </a:br>
            <a:r>
              <a:rPr lang="en-US" dirty="0"/>
              <a:t>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6</a:t>
            </a:r>
          </a:p>
          <a:p>
            <a:pPr lvl="6"/>
            <a:r>
              <a:rPr lang="en-US" dirty="0"/>
              <a:t>7</a:t>
            </a:r>
          </a:p>
          <a:p>
            <a:pPr lvl="7"/>
            <a:r>
              <a:rPr lang="en-US" dirty="0"/>
              <a:t>8</a:t>
            </a:r>
          </a:p>
          <a:p>
            <a:pPr lvl="8"/>
            <a:r>
              <a:rPr lang="en-US" dirty="0"/>
              <a:t>9</a:t>
            </a:r>
            <a:endParaRPr lang="en-AU" dirty="0"/>
          </a:p>
        </p:txBody>
      </p:sp>
    </p:spTree>
    <p:extLst>
      <p:ext uri="{BB962C8B-B14F-4D97-AF65-F5344CB8AC3E}">
        <p14:creationId xmlns:p14="http://schemas.microsoft.com/office/powerpoint/2010/main" val="21260339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p:txBody>
          <a:bodyPr/>
          <a:lstStyle>
            <a:lvl5pPr>
              <a:defRPr baseline="0"/>
            </a:lvl5pPr>
          </a:lstStyle>
          <a:p>
            <a:pPr lvl="0"/>
            <a:r>
              <a:rPr lang="en-AU" noProof="0" dirty="0"/>
              <a:t>Use the increase/decrease list level buttons to change styles</a:t>
            </a:r>
          </a:p>
          <a:p>
            <a:pPr lvl="1"/>
            <a:r>
              <a:rPr lang="en-AU" noProof="0" dirty="0"/>
              <a:t>Second level</a:t>
            </a:r>
          </a:p>
          <a:p>
            <a:pPr lvl="2"/>
            <a:r>
              <a:rPr lang="en-AU" noProof="0" dirty="0"/>
              <a:t>Third level</a:t>
            </a:r>
          </a:p>
          <a:p>
            <a:pPr lvl="3"/>
            <a:r>
              <a:rPr lang="en-AU" noProof="0" dirty="0"/>
              <a:t>Fourth level</a:t>
            </a:r>
          </a:p>
          <a:p>
            <a:pPr lvl="4"/>
            <a:r>
              <a:rPr lang="en-AU" noProof="0" dirty="0"/>
              <a:t>Fifth level</a:t>
            </a:r>
          </a:p>
          <a:p>
            <a:pPr lvl="5"/>
            <a:r>
              <a:rPr lang="en-AU" noProof="0" dirty="0"/>
              <a:t>Sixth level</a:t>
            </a:r>
          </a:p>
          <a:p>
            <a:pPr lvl="6"/>
            <a:r>
              <a:rPr lang="en-AU" noProof="0" dirty="0"/>
              <a:t>Seventh level</a:t>
            </a:r>
          </a:p>
          <a:p>
            <a:pPr lvl="7"/>
            <a:r>
              <a:rPr lang="en-AU" noProof="0" dirty="0"/>
              <a:t>Eighth level</a:t>
            </a:r>
          </a:p>
          <a:p>
            <a:pPr lvl="8"/>
            <a:r>
              <a:rPr lang="en-AU" noProof="0" dirty="0"/>
              <a:t>Ninth level</a:t>
            </a:r>
          </a:p>
        </p:txBody>
      </p:sp>
      <p:sp>
        <p:nvSpPr>
          <p:cNvPr id="15" name="Slide Number Placeholder 14"/>
          <p:cNvSpPr>
            <a:spLocks noGrp="1"/>
          </p:cNvSpPr>
          <p:nvPr>
            <p:ph type="sldNum" sz="quarter" idx="12"/>
          </p:nvPr>
        </p:nvSpPr>
        <p:spPr/>
        <p:txBody>
          <a:bodyPr/>
          <a:lstStyle/>
          <a:p>
            <a:fld id="{CE1B70CE-F4BC-4B6F-A663-B479B5E51611}" type="slidenum">
              <a:rPr lang="en-AU" noProof="0" smtClean="0"/>
              <a:pPr/>
              <a:t>‹#›</a:t>
            </a:fld>
            <a:endParaRPr lang="en-AU" noProof="0" dirty="0"/>
          </a:p>
        </p:txBody>
      </p:sp>
      <p:sp>
        <p:nvSpPr>
          <p:cNvPr id="4" name="Title 3">
            <a:extLst>
              <a:ext uri="{FF2B5EF4-FFF2-40B4-BE49-F238E27FC236}">
                <a16:creationId xmlns:a16="http://schemas.microsoft.com/office/drawing/2014/main" id="{272395DC-7BA8-4EF8-B92E-4B8E6A69BF11}"/>
              </a:ext>
            </a:extLst>
          </p:cNvPr>
          <p:cNvSpPr>
            <a:spLocks noGrp="1"/>
          </p:cNvSpPr>
          <p:nvPr>
            <p:ph type="title"/>
          </p:nvPr>
        </p:nvSpPr>
        <p:spPr/>
        <p:txBody>
          <a:bodyPr/>
          <a:lstStyle/>
          <a:p>
            <a:r>
              <a:rPr lang="en-US"/>
              <a:t>Click to edit Master title style</a:t>
            </a:r>
            <a:endParaRPr lang="en-AU"/>
          </a:p>
        </p:txBody>
      </p:sp>
    </p:spTree>
    <p:extLst>
      <p:ext uri="{BB962C8B-B14F-4D97-AF65-F5344CB8AC3E}">
        <p14:creationId xmlns:p14="http://schemas.microsoft.com/office/powerpoint/2010/main" val="30200542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12050755" y="4368478"/>
            <a:ext cx="8737200" cy="8712000"/>
          </a:xfrm>
        </p:spPr>
        <p:txBody>
          <a:bodyPr/>
          <a:lstStyle>
            <a:lvl5pPr>
              <a:defRPr baseline="0"/>
            </a:lvl5pPr>
          </a:lstStyle>
          <a:p>
            <a:pPr lvl="0"/>
            <a:r>
              <a:rPr lang="en-AU" noProof="0" dirty="0"/>
              <a:t>Use the increase/decrease list level buttons to change styles</a:t>
            </a:r>
          </a:p>
          <a:p>
            <a:pPr lvl="1"/>
            <a:r>
              <a:rPr lang="en-AU" noProof="0" dirty="0"/>
              <a:t>Second level</a:t>
            </a:r>
          </a:p>
          <a:p>
            <a:pPr lvl="2"/>
            <a:r>
              <a:rPr lang="en-AU" noProof="0" dirty="0"/>
              <a:t>Third level</a:t>
            </a:r>
          </a:p>
          <a:p>
            <a:pPr lvl="3"/>
            <a:r>
              <a:rPr lang="en-AU" noProof="0" dirty="0"/>
              <a:t>Fourth level</a:t>
            </a:r>
          </a:p>
          <a:p>
            <a:pPr lvl="4"/>
            <a:r>
              <a:rPr lang="en-AU" noProof="0" dirty="0"/>
              <a:t>Fifth level</a:t>
            </a:r>
          </a:p>
          <a:p>
            <a:pPr lvl="5"/>
            <a:r>
              <a:rPr lang="en-AU" noProof="0" dirty="0"/>
              <a:t>Sixth level</a:t>
            </a:r>
          </a:p>
          <a:p>
            <a:pPr lvl="6"/>
            <a:r>
              <a:rPr lang="en-AU" noProof="0" dirty="0"/>
              <a:t>Seventh level</a:t>
            </a:r>
          </a:p>
          <a:p>
            <a:pPr lvl="7"/>
            <a:r>
              <a:rPr lang="en-AU" noProof="0" dirty="0"/>
              <a:t>Eighth level</a:t>
            </a:r>
          </a:p>
          <a:p>
            <a:pPr lvl="8"/>
            <a:r>
              <a:rPr lang="en-AU" noProof="0" dirty="0"/>
              <a:t>Ninth level</a:t>
            </a:r>
          </a:p>
        </p:txBody>
      </p:sp>
      <p:sp>
        <p:nvSpPr>
          <p:cNvPr id="15" name="Slide Number Placeholder 14"/>
          <p:cNvSpPr>
            <a:spLocks noGrp="1"/>
          </p:cNvSpPr>
          <p:nvPr>
            <p:ph type="sldNum" sz="quarter" idx="12"/>
          </p:nvPr>
        </p:nvSpPr>
        <p:spPr/>
        <p:txBody>
          <a:bodyPr/>
          <a:lstStyle/>
          <a:p>
            <a:fld id="{CE1B70CE-F4BC-4B6F-A663-B479B5E51611}" type="slidenum">
              <a:rPr lang="en-AU" noProof="0" smtClean="0"/>
              <a:pPr/>
              <a:t>‹#›</a:t>
            </a:fld>
            <a:endParaRPr lang="en-AU" noProof="0" dirty="0"/>
          </a:p>
        </p:txBody>
      </p:sp>
      <p:sp>
        <p:nvSpPr>
          <p:cNvPr id="4" name="Title 3">
            <a:extLst>
              <a:ext uri="{FF2B5EF4-FFF2-40B4-BE49-F238E27FC236}">
                <a16:creationId xmlns:a16="http://schemas.microsoft.com/office/drawing/2014/main" id="{272395DC-7BA8-4EF8-B92E-4B8E6A69BF11}"/>
              </a:ext>
            </a:extLst>
          </p:cNvPr>
          <p:cNvSpPr>
            <a:spLocks noGrp="1"/>
          </p:cNvSpPr>
          <p:nvPr>
            <p:ph type="title"/>
          </p:nvPr>
        </p:nvSpPr>
        <p:spPr/>
        <p:txBody>
          <a:bodyPr/>
          <a:lstStyle/>
          <a:p>
            <a:r>
              <a:rPr lang="en-US"/>
              <a:t>Click to edit Master title style</a:t>
            </a:r>
            <a:endParaRPr lang="en-AU" dirty="0"/>
          </a:p>
        </p:txBody>
      </p:sp>
      <p:sp>
        <p:nvSpPr>
          <p:cNvPr id="6" name="Content Placeholder 2">
            <a:extLst>
              <a:ext uri="{FF2B5EF4-FFF2-40B4-BE49-F238E27FC236}">
                <a16:creationId xmlns:a16="http://schemas.microsoft.com/office/drawing/2014/main" id="{269DDC83-D364-4EC8-99B9-8B991271DB5F}"/>
              </a:ext>
            </a:extLst>
          </p:cNvPr>
          <p:cNvSpPr>
            <a:spLocks noGrp="1"/>
          </p:cNvSpPr>
          <p:nvPr>
            <p:ph idx="15" hasCustomPrompt="1"/>
          </p:nvPr>
        </p:nvSpPr>
        <p:spPr>
          <a:xfrm>
            <a:off x="2451641" y="4368479"/>
            <a:ext cx="8737200" cy="8712000"/>
          </a:xfrm>
        </p:spPr>
        <p:txBody>
          <a:bodyPr/>
          <a:lstStyle>
            <a:lvl5pPr>
              <a:defRPr baseline="0"/>
            </a:lvl5pPr>
          </a:lstStyle>
          <a:p>
            <a:pPr lvl="0"/>
            <a:r>
              <a:rPr lang="en-AU" noProof="0" dirty="0"/>
              <a:t>Use the increase/decrease list level buttons to change styles</a:t>
            </a:r>
          </a:p>
          <a:p>
            <a:pPr lvl="1"/>
            <a:r>
              <a:rPr lang="en-AU" noProof="0" dirty="0"/>
              <a:t>Second level</a:t>
            </a:r>
          </a:p>
          <a:p>
            <a:pPr lvl="2"/>
            <a:r>
              <a:rPr lang="en-AU" noProof="0" dirty="0"/>
              <a:t>Third level</a:t>
            </a:r>
          </a:p>
          <a:p>
            <a:pPr lvl="3"/>
            <a:r>
              <a:rPr lang="en-AU" noProof="0" dirty="0"/>
              <a:t>Fourth level</a:t>
            </a:r>
          </a:p>
          <a:p>
            <a:pPr lvl="4"/>
            <a:r>
              <a:rPr lang="en-AU" noProof="0" dirty="0"/>
              <a:t>Fifth level</a:t>
            </a:r>
          </a:p>
          <a:p>
            <a:pPr lvl="5"/>
            <a:r>
              <a:rPr lang="en-AU" noProof="0" dirty="0"/>
              <a:t>Sixth level</a:t>
            </a:r>
          </a:p>
          <a:p>
            <a:pPr lvl="6"/>
            <a:r>
              <a:rPr lang="en-AU" noProof="0" dirty="0"/>
              <a:t>Seventh level</a:t>
            </a:r>
          </a:p>
          <a:p>
            <a:pPr lvl="7"/>
            <a:r>
              <a:rPr lang="en-AU" noProof="0" dirty="0"/>
              <a:t>Eighth level</a:t>
            </a:r>
          </a:p>
          <a:p>
            <a:pPr lvl="8"/>
            <a:r>
              <a:rPr lang="en-AU" noProof="0" dirty="0"/>
              <a:t>Ninth level</a:t>
            </a:r>
          </a:p>
        </p:txBody>
      </p:sp>
    </p:spTree>
    <p:extLst>
      <p:ext uri="{BB962C8B-B14F-4D97-AF65-F5344CB8AC3E}">
        <p14:creationId xmlns:p14="http://schemas.microsoft.com/office/powerpoint/2010/main" val="14881722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and Image">
    <p:spTree>
      <p:nvGrpSpPr>
        <p:cNvPr id="1" name=""/>
        <p:cNvGrpSpPr/>
        <p:nvPr/>
      </p:nvGrpSpPr>
      <p:grpSpPr>
        <a:xfrm>
          <a:off x="0" y="0"/>
          <a:ext cx="0" cy="0"/>
          <a:chOff x="0" y="0"/>
          <a:chExt cx="0" cy="0"/>
        </a:xfrm>
      </p:grpSpPr>
      <p:sp>
        <p:nvSpPr>
          <p:cNvPr id="15" name="Slide Number Placeholder 14"/>
          <p:cNvSpPr>
            <a:spLocks noGrp="1"/>
          </p:cNvSpPr>
          <p:nvPr>
            <p:ph type="sldNum" sz="quarter" idx="12"/>
          </p:nvPr>
        </p:nvSpPr>
        <p:spPr/>
        <p:txBody>
          <a:bodyPr/>
          <a:lstStyle/>
          <a:p>
            <a:fld id="{CE1B70CE-F4BC-4B6F-A663-B479B5E51611}" type="slidenum">
              <a:rPr lang="en-AU" noProof="0" smtClean="0"/>
              <a:pPr/>
              <a:t>‹#›</a:t>
            </a:fld>
            <a:endParaRPr lang="en-AU" noProof="0" dirty="0"/>
          </a:p>
        </p:txBody>
      </p:sp>
      <p:sp>
        <p:nvSpPr>
          <p:cNvPr id="4" name="Title 3">
            <a:extLst>
              <a:ext uri="{FF2B5EF4-FFF2-40B4-BE49-F238E27FC236}">
                <a16:creationId xmlns:a16="http://schemas.microsoft.com/office/drawing/2014/main" id="{272395DC-7BA8-4EF8-B92E-4B8E6A69BF11}"/>
              </a:ext>
            </a:extLst>
          </p:cNvPr>
          <p:cNvSpPr>
            <a:spLocks noGrp="1"/>
          </p:cNvSpPr>
          <p:nvPr>
            <p:ph type="title"/>
          </p:nvPr>
        </p:nvSpPr>
        <p:spPr/>
        <p:txBody>
          <a:bodyPr/>
          <a:lstStyle/>
          <a:p>
            <a:r>
              <a:rPr lang="en-US"/>
              <a:t>Click to edit Master title style</a:t>
            </a:r>
            <a:endParaRPr lang="en-AU" dirty="0"/>
          </a:p>
        </p:txBody>
      </p:sp>
      <p:sp>
        <p:nvSpPr>
          <p:cNvPr id="5" name="Footer Placeholder 4">
            <a:extLst>
              <a:ext uri="{FF2B5EF4-FFF2-40B4-BE49-F238E27FC236}">
                <a16:creationId xmlns:a16="http://schemas.microsoft.com/office/drawing/2014/main" id="{1339DBE8-F1B8-4E15-8F68-19D8402B7DAB}"/>
              </a:ext>
            </a:extLst>
          </p:cNvPr>
          <p:cNvSpPr>
            <a:spLocks noGrp="1"/>
          </p:cNvSpPr>
          <p:nvPr>
            <p:ph type="ftr" sz="quarter" idx="14"/>
          </p:nvPr>
        </p:nvSpPr>
        <p:spPr/>
        <p:txBody>
          <a:bodyPr/>
          <a:lstStyle/>
          <a:p>
            <a:r>
              <a:rPr lang="en-AU"/>
              <a:t>Presentation title goes here</a:t>
            </a:r>
            <a:endParaRPr lang="en-AU" dirty="0"/>
          </a:p>
        </p:txBody>
      </p:sp>
      <p:sp>
        <p:nvSpPr>
          <p:cNvPr id="7" name="Picture Placeholder 6">
            <a:extLst>
              <a:ext uri="{FF2B5EF4-FFF2-40B4-BE49-F238E27FC236}">
                <a16:creationId xmlns:a16="http://schemas.microsoft.com/office/drawing/2014/main" id="{FEFAB0EB-F2D7-4C77-889E-DC63EBA597E6}"/>
              </a:ext>
            </a:extLst>
          </p:cNvPr>
          <p:cNvSpPr>
            <a:spLocks noGrp="1"/>
          </p:cNvSpPr>
          <p:nvPr>
            <p:ph type="pic" sz="quarter" idx="16" hasCustomPrompt="1"/>
          </p:nvPr>
        </p:nvSpPr>
        <p:spPr>
          <a:xfrm>
            <a:off x="12049200" y="4368799"/>
            <a:ext cx="8737200" cy="8712000"/>
          </a:xfrm>
        </p:spPr>
        <p:txBody>
          <a:bodyPr anchor="ctr"/>
          <a:lstStyle>
            <a:lvl1pPr algn="ctr">
              <a:defRPr sz="2400"/>
            </a:lvl1pPr>
          </a:lstStyle>
          <a:p>
            <a:r>
              <a:rPr lang="en-AU" dirty="0"/>
              <a:t>Click in middle icon to insert image.</a:t>
            </a:r>
          </a:p>
        </p:txBody>
      </p:sp>
      <p:sp>
        <p:nvSpPr>
          <p:cNvPr id="9" name="Content Placeholder 2">
            <a:extLst>
              <a:ext uri="{FF2B5EF4-FFF2-40B4-BE49-F238E27FC236}">
                <a16:creationId xmlns:a16="http://schemas.microsoft.com/office/drawing/2014/main" id="{FD247EFA-57B5-4D68-B131-0F83A1F46574}"/>
              </a:ext>
            </a:extLst>
          </p:cNvPr>
          <p:cNvSpPr>
            <a:spLocks noGrp="1"/>
          </p:cNvSpPr>
          <p:nvPr>
            <p:ph idx="15" hasCustomPrompt="1"/>
          </p:nvPr>
        </p:nvSpPr>
        <p:spPr>
          <a:xfrm>
            <a:off x="2451641" y="4368479"/>
            <a:ext cx="8737200" cy="8712000"/>
          </a:xfrm>
        </p:spPr>
        <p:txBody>
          <a:bodyPr/>
          <a:lstStyle>
            <a:lvl5pPr>
              <a:defRPr baseline="0"/>
            </a:lvl5pPr>
          </a:lstStyle>
          <a:p>
            <a:pPr lvl="0"/>
            <a:r>
              <a:rPr lang="en-AU" noProof="0" dirty="0"/>
              <a:t>Use the increase/decrease list level buttons to change styles</a:t>
            </a:r>
          </a:p>
          <a:p>
            <a:pPr lvl="1"/>
            <a:r>
              <a:rPr lang="en-AU" noProof="0" dirty="0"/>
              <a:t>Second level</a:t>
            </a:r>
          </a:p>
          <a:p>
            <a:pPr lvl="2"/>
            <a:r>
              <a:rPr lang="en-AU" noProof="0" dirty="0"/>
              <a:t>Third level</a:t>
            </a:r>
          </a:p>
          <a:p>
            <a:pPr lvl="3"/>
            <a:r>
              <a:rPr lang="en-AU" noProof="0" dirty="0"/>
              <a:t>Fourth level</a:t>
            </a:r>
          </a:p>
          <a:p>
            <a:pPr lvl="4"/>
            <a:r>
              <a:rPr lang="en-AU" noProof="0" dirty="0"/>
              <a:t>Fifth level</a:t>
            </a:r>
          </a:p>
          <a:p>
            <a:pPr lvl="5"/>
            <a:r>
              <a:rPr lang="en-AU" noProof="0" dirty="0"/>
              <a:t>Sixth level</a:t>
            </a:r>
          </a:p>
          <a:p>
            <a:pPr lvl="6"/>
            <a:r>
              <a:rPr lang="en-AU" noProof="0" dirty="0"/>
              <a:t>Seventh level</a:t>
            </a:r>
          </a:p>
          <a:p>
            <a:pPr lvl="7"/>
            <a:r>
              <a:rPr lang="en-AU" noProof="0" dirty="0"/>
              <a:t>Eighth level</a:t>
            </a:r>
          </a:p>
          <a:p>
            <a:pPr lvl="8"/>
            <a:r>
              <a:rPr lang="en-AU" noProof="0" dirty="0"/>
              <a:t>Ninth level</a:t>
            </a:r>
          </a:p>
        </p:txBody>
      </p:sp>
    </p:spTree>
    <p:extLst>
      <p:ext uri="{BB962C8B-B14F-4D97-AF65-F5344CB8AC3E}">
        <p14:creationId xmlns:p14="http://schemas.microsoft.com/office/powerpoint/2010/main" val="14198488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Bullets">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4541150" y="4748093"/>
            <a:ext cx="16246805" cy="8331093"/>
          </a:xfrm>
        </p:spPr>
        <p:txBody>
          <a:bodyPr/>
          <a:lstStyle>
            <a:lvl1pPr marL="432000" indent="-432000">
              <a:lnSpc>
                <a:spcPts val="7800"/>
              </a:lnSpc>
              <a:spcAft>
                <a:spcPts val="0"/>
              </a:spcAft>
              <a:buClr>
                <a:schemeClr val="accent1"/>
              </a:buClr>
              <a:buFont typeface="Arial" panose="020B0604020202020204" pitchFamily="34" charset="0"/>
              <a:buChar char="•"/>
              <a:defRPr sz="4600"/>
            </a:lvl1pPr>
            <a:lvl2pPr marL="864000" indent="-432000">
              <a:lnSpc>
                <a:spcPts val="7800"/>
              </a:lnSpc>
              <a:spcAft>
                <a:spcPts val="0"/>
              </a:spcAft>
              <a:buClr>
                <a:schemeClr val="accent1"/>
              </a:buClr>
              <a:buFont typeface="Arial" panose="020B0604020202020204" pitchFamily="34" charset="0"/>
              <a:buChar char="•"/>
              <a:defRPr sz="4600"/>
            </a:lvl2pPr>
            <a:lvl3pPr marL="1296000">
              <a:lnSpc>
                <a:spcPts val="7800"/>
              </a:lnSpc>
              <a:spcAft>
                <a:spcPts val="0"/>
              </a:spcAft>
              <a:defRPr sz="4600"/>
            </a:lvl3pPr>
            <a:lvl4pPr marL="1728000">
              <a:lnSpc>
                <a:spcPts val="7800"/>
              </a:lnSpc>
              <a:spcAft>
                <a:spcPts val="0"/>
              </a:spcAft>
              <a:defRPr sz="4600"/>
            </a:lvl4pPr>
            <a:lvl5pPr marL="2160000">
              <a:lnSpc>
                <a:spcPts val="7800"/>
              </a:lnSpc>
              <a:spcAft>
                <a:spcPts val="0"/>
              </a:spcAft>
              <a:defRPr sz="4600" baseline="0"/>
            </a:lvl5pPr>
            <a:lvl6pPr marL="2592000">
              <a:lnSpc>
                <a:spcPts val="7800"/>
              </a:lnSpc>
              <a:spcAft>
                <a:spcPts val="0"/>
              </a:spcAft>
              <a:defRPr sz="4600"/>
            </a:lvl6pPr>
            <a:lvl7pPr marL="3024000">
              <a:lnSpc>
                <a:spcPts val="7800"/>
              </a:lnSpc>
              <a:spcAft>
                <a:spcPts val="0"/>
              </a:spcAft>
              <a:defRPr sz="4600"/>
            </a:lvl7pPr>
            <a:lvl8pPr marL="3456000">
              <a:lnSpc>
                <a:spcPts val="7800"/>
              </a:lnSpc>
              <a:spcAft>
                <a:spcPts val="0"/>
              </a:spcAft>
              <a:defRPr sz="4600"/>
            </a:lvl8pPr>
            <a:lvl9pPr marL="3888000">
              <a:lnSpc>
                <a:spcPts val="7800"/>
              </a:lnSpc>
              <a:spcAft>
                <a:spcPts val="0"/>
              </a:spcAft>
              <a:defRPr sz="4600"/>
            </a:lvl9pPr>
          </a:lstStyle>
          <a:p>
            <a:pPr lvl="0"/>
            <a:r>
              <a:rPr lang="en-AU" noProof="0" dirty="0"/>
              <a:t>Use the increase/decrease list level buttons to change styles</a:t>
            </a:r>
          </a:p>
          <a:p>
            <a:pPr lvl="1"/>
            <a:r>
              <a:rPr lang="en-AU" noProof="0" dirty="0"/>
              <a:t>Second level</a:t>
            </a:r>
          </a:p>
          <a:p>
            <a:pPr lvl="2"/>
            <a:r>
              <a:rPr lang="en-AU" noProof="0" dirty="0"/>
              <a:t>Third level</a:t>
            </a:r>
          </a:p>
          <a:p>
            <a:pPr lvl="3"/>
            <a:r>
              <a:rPr lang="en-AU" noProof="0" dirty="0"/>
              <a:t>Fourth level</a:t>
            </a:r>
          </a:p>
          <a:p>
            <a:pPr lvl="4"/>
            <a:r>
              <a:rPr lang="en-AU" noProof="0" dirty="0"/>
              <a:t>Fifth level</a:t>
            </a:r>
          </a:p>
          <a:p>
            <a:pPr lvl="5"/>
            <a:r>
              <a:rPr lang="en-AU" noProof="0" dirty="0"/>
              <a:t>Sixth level</a:t>
            </a:r>
          </a:p>
          <a:p>
            <a:pPr lvl="6"/>
            <a:r>
              <a:rPr lang="en-AU" noProof="0" dirty="0"/>
              <a:t>Seventh level</a:t>
            </a:r>
          </a:p>
          <a:p>
            <a:pPr lvl="7"/>
            <a:r>
              <a:rPr lang="en-AU" noProof="0" dirty="0"/>
              <a:t>Eighth level</a:t>
            </a:r>
          </a:p>
          <a:p>
            <a:pPr lvl="8"/>
            <a:r>
              <a:rPr lang="en-AU" noProof="0" dirty="0"/>
              <a:t>Ninth level</a:t>
            </a:r>
          </a:p>
        </p:txBody>
      </p:sp>
      <p:sp>
        <p:nvSpPr>
          <p:cNvPr id="15" name="Slide Number Placeholder 14"/>
          <p:cNvSpPr>
            <a:spLocks noGrp="1"/>
          </p:cNvSpPr>
          <p:nvPr>
            <p:ph type="sldNum" sz="quarter" idx="12"/>
          </p:nvPr>
        </p:nvSpPr>
        <p:spPr/>
        <p:txBody>
          <a:bodyPr/>
          <a:lstStyle/>
          <a:p>
            <a:fld id="{CE1B70CE-F4BC-4B6F-A663-B479B5E51611}" type="slidenum">
              <a:rPr lang="en-AU" noProof="0" smtClean="0"/>
              <a:pPr/>
              <a:t>‹#›</a:t>
            </a:fld>
            <a:endParaRPr lang="en-AU" noProof="0" dirty="0"/>
          </a:p>
        </p:txBody>
      </p:sp>
      <p:sp>
        <p:nvSpPr>
          <p:cNvPr id="4" name="Title 3">
            <a:extLst>
              <a:ext uri="{FF2B5EF4-FFF2-40B4-BE49-F238E27FC236}">
                <a16:creationId xmlns:a16="http://schemas.microsoft.com/office/drawing/2014/main" id="{272395DC-7BA8-4EF8-B92E-4B8E6A69BF11}"/>
              </a:ext>
            </a:extLst>
          </p:cNvPr>
          <p:cNvSpPr>
            <a:spLocks noGrp="1"/>
          </p:cNvSpPr>
          <p:nvPr>
            <p:ph type="title"/>
          </p:nvPr>
        </p:nvSpPr>
        <p:spPr/>
        <p:txBody>
          <a:bodyPr/>
          <a:lstStyle/>
          <a:p>
            <a:r>
              <a:rPr lang="en-US"/>
              <a:t>Click to edit Master title style</a:t>
            </a:r>
            <a:endParaRPr lang="en-AU"/>
          </a:p>
        </p:txBody>
      </p:sp>
    </p:spTree>
    <p:extLst>
      <p:ext uri="{BB962C8B-B14F-4D97-AF65-F5344CB8AC3E}">
        <p14:creationId xmlns:p14="http://schemas.microsoft.com/office/powerpoint/2010/main" val="1416399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Left Image and Content">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8420100" y="4368481"/>
            <a:ext cx="12367855" cy="8712000"/>
          </a:xfrm>
        </p:spPr>
        <p:txBody>
          <a:bodyPr/>
          <a:lstStyle>
            <a:lvl5pPr>
              <a:defRPr baseline="0"/>
            </a:lvl5pPr>
          </a:lstStyle>
          <a:p>
            <a:pPr lvl="0"/>
            <a:r>
              <a:rPr lang="en-AU" noProof="0" dirty="0"/>
              <a:t>Use the increase/decrease list level buttons to change styles</a:t>
            </a:r>
          </a:p>
          <a:p>
            <a:pPr lvl="1"/>
            <a:r>
              <a:rPr lang="en-AU" noProof="0" dirty="0"/>
              <a:t>Second level</a:t>
            </a:r>
          </a:p>
          <a:p>
            <a:pPr lvl="2"/>
            <a:r>
              <a:rPr lang="en-AU" noProof="0" dirty="0"/>
              <a:t>Third level</a:t>
            </a:r>
          </a:p>
          <a:p>
            <a:pPr lvl="3"/>
            <a:r>
              <a:rPr lang="en-AU" noProof="0" dirty="0"/>
              <a:t>Fourth level</a:t>
            </a:r>
          </a:p>
          <a:p>
            <a:pPr lvl="4"/>
            <a:r>
              <a:rPr lang="en-AU" noProof="0" dirty="0"/>
              <a:t>Fifth level</a:t>
            </a:r>
          </a:p>
          <a:p>
            <a:pPr lvl="5"/>
            <a:r>
              <a:rPr lang="en-AU" noProof="0" dirty="0"/>
              <a:t>Sixth level</a:t>
            </a:r>
          </a:p>
          <a:p>
            <a:pPr lvl="6"/>
            <a:r>
              <a:rPr lang="en-AU" noProof="0" dirty="0"/>
              <a:t>Seventh level</a:t>
            </a:r>
          </a:p>
          <a:p>
            <a:pPr lvl="7"/>
            <a:r>
              <a:rPr lang="en-AU" noProof="0" dirty="0"/>
              <a:t>Eighth level</a:t>
            </a:r>
          </a:p>
          <a:p>
            <a:pPr lvl="8"/>
            <a:r>
              <a:rPr lang="en-AU" noProof="0" dirty="0"/>
              <a:t>Ninth level</a:t>
            </a:r>
          </a:p>
        </p:txBody>
      </p:sp>
      <p:sp>
        <p:nvSpPr>
          <p:cNvPr id="15" name="Slide Number Placeholder 14"/>
          <p:cNvSpPr>
            <a:spLocks noGrp="1"/>
          </p:cNvSpPr>
          <p:nvPr>
            <p:ph type="sldNum" sz="quarter" idx="12"/>
          </p:nvPr>
        </p:nvSpPr>
        <p:spPr/>
        <p:txBody>
          <a:bodyPr/>
          <a:lstStyle/>
          <a:p>
            <a:fld id="{CE1B70CE-F4BC-4B6F-A663-B479B5E51611}" type="slidenum">
              <a:rPr lang="en-AU" noProof="0" smtClean="0"/>
              <a:pPr/>
              <a:t>‹#›</a:t>
            </a:fld>
            <a:endParaRPr lang="en-AU" noProof="0" dirty="0"/>
          </a:p>
        </p:txBody>
      </p:sp>
      <p:sp>
        <p:nvSpPr>
          <p:cNvPr id="5" name="Footer Placeholder 4">
            <a:extLst>
              <a:ext uri="{FF2B5EF4-FFF2-40B4-BE49-F238E27FC236}">
                <a16:creationId xmlns:a16="http://schemas.microsoft.com/office/drawing/2014/main" id="{1339DBE8-F1B8-4E15-8F68-19D8402B7DAB}"/>
              </a:ext>
            </a:extLst>
          </p:cNvPr>
          <p:cNvSpPr>
            <a:spLocks noGrp="1"/>
          </p:cNvSpPr>
          <p:nvPr>
            <p:ph type="ftr" sz="quarter" idx="14"/>
          </p:nvPr>
        </p:nvSpPr>
        <p:spPr/>
        <p:txBody>
          <a:bodyPr/>
          <a:lstStyle/>
          <a:p>
            <a:r>
              <a:rPr lang="en-AU"/>
              <a:t>Presentation title goes here</a:t>
            </a:r>
            <a:endParaRPr lang="en-AU" dirty="0"/>
          </a:p>
        </p:txBody>
      </p:sp>
      <p:sp>
        <p:nvSpPr>
          <p:cNvPr id="8" name="Title 7">
            <a:extLst>
              <a:ext uri="{FF2B5EF4-FFF2-40B4-BE49-F238E27FC236}">
                <a16:creationId xmlns:a16="http://schemas.microsoft.com/office/drawing/2014/main" id="{9FF2A421-59F6-4EE3-A454-1FBD1E396AAE}"/>
              </a:ext>
            </a:extLst>
          </p:cNvPr>
          <p:cNvSpPr>
            <a:spLocks noGrp="1"/>
          </p:cNvSpPr>
          <p:nvPr>
            <p:ph type="title"/>
          </p:nvPr>
        </p:nvSpPr>
        <p:spPr>
          <a:xfrm>
            <a:off x="8420100" y="2371824"/>
            <a:ext cx="12367855" cy="1491516"/>
          </a:xfrm>
        </p:spPr>
        <p:txBody>
          <a:bodyPr/>
          <a:lstStyle/>
          <a:p>
            <a:r>
              <a:rPr lang="en-US"/>
              <a:t>Click to edit Master title style</a:t>
            </a:r>
            <a:endParaRPr lang="en-AU" dirty="0"/>
          </a:p>
        </p:txBody>
      </p:sp>
      <p:sp>
        <p:nvSpPr>
          <p:cNvPr id="10" name="Picture Placeholder 3">
            <a:extLst>
              <a:ext uri="{FF2B5EF4-FFF2-40B4-BE49-F238E27FC236}">
                <a16:creationId xmlns:a16="http://schemas.microsoft.com/office/drawing/2014/main" id="{7B76BFB0-88FB-4D92-8944-83405A3F04EE}"/>
              </a:ext>
            </a:extLst>
          </p:cNvPr>
          <p:cNvSpPr>
            <a:spLocks noGrp="1"/>
          </p:cNvSpPr>
          <p:nvPr>
            <p:ph type="pic" sz="quarter" idx="10" hasCustomPrompt="1"/>
          </p:nvPr>
        </p:nvSpPr>
        <p:spPr>
          <a:xfrm>
            <a:off x="-1" y="2175941"/>
            <a:ext cx="7750375" cy="10775696"/>
          </a:xfrm>
          <a:custGeom>
            <a:avLst/>
            <a:gdLst>
              <a:gd name="connsiteX0" fmla="*/ 0 w 10000"/>
              <a:gd name="connsiteY0" fmla="*/ 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0 h 10000"/>
              <a:gd name="connsiteX0" fmla="*/ 0 w 10000"/>
              <a:gd name="connsiteY0" fmla="*/ 0 h 10000"/>
              <a:gd name="connsiteX1" fmla="*/ 9454 w 10000"/>
              <a:gd name="connsiteY1" fmla="*/ 747 h 10000"/>
              <a:gd name="connsiteX2" fmla="*/ 10000 w 10000"/>
              <a:gd name="connsiteY2" fmla="*/ 10000 h 10000"/>
              <a:gd name="connsiteX3" fmla="*/ 0 w 10000"/>
              <a:gd name="connsiteY3" fmla="*/ 10000 h 10000"/>
              <a:gd name="connsiteX4" fmla="*/ 0 w 10000"/>
              <a:gd name="connsiteY4" fmla="*/ 0 h 10000"/>
              <a:gd name="connsiteX0" fmla="*/ 0 w 10000"/>
              <a:gd name="connsiteY0" fmla="*/ 1431 h 9253"/>
              <a:gd name="connsiteX1" fmla="*/ 9454 w 10000"/>
              <a:gd name="connsiteY1" fmla="*/ 0 h 9253"/>
              <a:gd name="connsiteX2" fmla="*/ 10000 w 10000"/>
              <a:gd name="connsiteY2" fmla="*/ 9253 h 9253"/>
              <a:gd name="connsiteX3" fmla="*/ 0 w 10000"/>
              <a:gd name="connsiteY3" fmla="*/ 9253 h 9253"/>
              <a:gd name="connsiteX4" fmla="*/ 0 w 10000"/>
              <a:gd name="connsiteY4" fmla="*/ 1431 h 9253"/>
              <a:gd name="connsiteX0" fmla="*/ 0 w 10000"/>
              <a:gd name="connsiteY0" fmla="*/ 1547 h 10000"/>
              <a:gd name="connsiteX1" fmla="*/ 7412 w 10000"/>
              <a:gd name="connsiteY1" fmla="*/ 298 h 10000"/>
              <a:gd name="connsiteX2" fmla="*/ 9454 w 10000"/>
              <a:gd name="connsiteY2" fmla="*/ 0 h 10000"/>
              <a:gd name="connsiteX3" fmla="*/ 10000 w 10000"/>
              <a:gd name="connsiteY3" fmla="*/ 10000 h 10000"/>
              <a:gd name="connsiteX4" fmla="*/ 0 w 10000"/>
              <a:gd name="connsiteY4" fmla="*/ 10000 h 10000"/>
              <a:gd name="connsiteX5" fmla="*/ 0 w 10000"/>
              <a:gd name="connsiteY5" fmla="*/ 1547 h 10000"/>
              <a:gd name="connsiteX0" fmla="*/ 0 w 10000"/>
              <a:gd name="connsiteY0" fmla="*/ 2316 h 10769"/>
              <a:gd name="connsiteX1" fmla="*/ 7747 w 10000"/>
              <a:gd name="connsiteY1" fmla="*/ 0 h 10769"/>
              <a:gd name="connsiteX2" fmla="*/ 9454 w 10000"/>
              <a:gd name="connsiteY2" fmla="*/ 769 h 10769"/>
              <a:gd name="connsiteX3" fmla="*/ 10000 w 10000"/>
              <a:gd name="connsiteY3" fmla="*/ 10769 h 10769"/>
              <a:gd name="connsiteX4" fmla="*/ 0 w 10000"/>
              <a:gd name="connsiteY4" fmla="*/ 10769 h 10769"/>
              <a:gd name="connsiteX5" fmla="*/ 0 w 10000"/>
              <a:gd name="connsiteY5" fmla="*/ 2316 h 10769"/>
              <a:gd name="connsiteX0" fmla="*/ 0 w 10000"/>
              <a:gd name="connsiteY0" fmla="*/ 2343 h 10796"/>
              <a:gd name="connsiteX1" fmla="*/ 7765 w 10000"/>
              <a:gd name="connsiteY1" fmla="*/ 0 h 10796"/>
              <a:gd name="connsiteX2" fmla="*/ 9454 w 10000"/>
              <a:gd name="connsiteY2" fmla="*/ 796 h 10796"/>
              <a:gd name="connsiteX3" fmla="*/ 10000 w 10000"/>
              <a:gd name="connsiteY3" fmla="*/ 10796 h 10796"/>
              <a:gd name="connsiteX4" fmla="*/ 0 w 10000"/>
              <a:gd name="connsiteY4" fmla="*/ 10796 h 10796"/>
              <a:gd name="connsiteX5" fmla="*/ 0 w 10000"/>
              <a:gd name="connsiteY5" fmla="*/ 2343 h 10796"/>
              <a:gd name="connsiteX0" fmla="*/ 0 w 10000"/>
              <a:gd name="connsiteY0" fmla="*/ 2343 h 10796"/>
              <a:gd name="connsiteX1" fmla="*/ 7765 w 10000"/>
              <a:gd name="connsiteY1" fmla="*/ 0 h 10796"/>
              <a:gd name="connsiteX2" fmla="*/ 9454 w 10000"/>
              <a:gd name="connsiteY2" fmla="*/ 796 h 10796"/>
              <a:gd name="connsiteX3" fmla="*/ 10000 w 10000"/>
              <a:gd name="connsiteY3" fmla="*/ 10796 h 10796"/>
              <a:gd name="connsiteX4" fmla="*/ 0 w 10000"/>
              <a:gd name="connsiteY4" fmla="*/ 10796 h 10796"/>
              <a:gd name="connsiteX5" fmla="*/ 0 w 10000"/>
              <a:gd name="connsiteY5" fmla="*/ 2343 h 10796"/>
              <a:gd name="connsiteX0" fmla="*/ 0 w 10000"/>
              <a:gd name="connsiteY0" fmla="*/ 2343 h 10796"/>
              <a:gd name="connsiteX1" fmla="*/ 7765 w 10000"/>
              <a:gd name="connsiteY1" fmla="*/ 0 h 10796"/>
              <a:gd name="connsiteX2" fmla="*/ 9454 w 10000"/>
              <a:gd name="connsiteY2" fmla="*/ 796 h 10796"/>
              <a:gd name="connsiteX3" fmla="*/ 10000 w 10000"/>
              <a:gd name="connsiteY3" fmla="*/ 10796 h 10796"/>
              <a:gd name="connsiteX4" fmla="*/ 0 w 10000"/>
              <a:gd name="connsiteY4" fmla="*/ 10796 h 10796"/>
              <a:gd name="connsiteX5" fmla="*/ 0 w 10000"/>
              <a:gd name="connsiteY5" fmla="*/ 2343 h 10796"/>
              <a:gd name="connsiteX0" fmla="*/ 0 w 10000"/>
              <a:gd name="connsiteY0" fmla="*/ 2367 h 10820"/>
              <a:gd name="connsiteX1" fmla="*/ 7765 w 10000"/>
              <a:gd name="connsiteY1" fmla="*/ 24 h 10820"/>
              <a:gd name="connsiteX2" fmla="*/ 9454 w 10000"/>
              <a:gd name="connsiteY2" fmla="*/ 820 h 10820"/>
              <a:gd name="connsiteX3" fmla="*/ 10000 w 10000"/>
              <a:gd name="connsiteY3" fmla="*/ 10820 h 10820"/>
              <a:gd name="connsiteX4" fmla="*/ 0 w 10000"/>
              <a:gd name="connsiteY4" fmla="*/ 10820 h 10820"/>
              <a:gd name="connsiteX5" fmla="*/ 0 w 10000"/>
              <a:gd name="connsiteY5" fmla="*/ 2367 h 10820"/>
              <a:gd name="connsiteX0" fmla="*/ 0 w 10000"/>
              <a:gd name="connsiteY0" fmla="*/ 2375 h 10828"/>
              <a:gd name="connsiteX1" fmla="*/ 7765 w 10000"/>
              <a:gd name="connsiteY1" fmla="*/ 32 h 10828"/>
              <a:gd name="connsiteX2" fmla="*/ 9454 w 10000"/>
              <a:gd name="connsiteY2" fmla="*/ 828 h 10828"/>
              <a:gd name="connsiteX3" fmla="*/ 10000 w 10000"/>
              <a:gd name="connsiteY3" fmla="*/ 10828 h 10828"/>
              <a:gd name="connsiteX4" fmla="*/ 0 w 10000"/>
              <a:gd name="connsiteY4" fmla="*/ 10828 h 10828"/>
              <a:gd name="connsiteX5" fmla="*/ 0 w 10000"/>
              <a:gd name="connsiteY5" fmla="*/ 2375 h 10828"/>
              <a:gd name="connsiteX0" fmla="*/ 0 w 10000"/>
              <a:gd name="connsiteY0" fmla="*/ 2373 h 10826"/>
              <a:gd name="connsiteX1" fmla="*/ 7765 w 10000"/>
              <a:gd name="connsiteY1" fmla="*/ 30 h 10826"/>
              <a:gd name="connsiteX2" fmla="*/ 9454 w 10000"/>
              <a:gd name="connsiteY2" fmla="*/ 826 h 10826"/>
              <a:gd name="connsiteX3" fmla="*/ 10000 w 10000"/>
              <a:gd name="connsiteY3" fmla="*/ 10826 h 10826"/>
              <a:gd name="connsiteX4" fmla="*/ 0 w 10000"/>
              <a:gd name="connsiteY4" fmla="*/ 10826 h 10826"/>
              <a:gd name="connsiteX5" fmla="*/ 0 w 10000"/>
              <a:gd name="connsiteY5" fmla="*/ 2373 h 10826"/>
              <a:gd name="connsiteX0" fmla="*/ 0 w 10000"/>
              <a:gd name="connsiteY0" fmla="*/ 2373 h 10826"/>
              <a:gd name="connsiteX1" fmla="*/ 7765 w 10000"/>
              <a:gd name="connsiteY1" fmla="*/ 30 h 10826"/>
              <a:gd name="connsiteX2" fmla="*/ 9454 w 10000"/>
              <a:gd name="connsiteY2" fmla="*/ 826 h 10826"/>
              <a:gd name="connsiteX3" fmla="*/ 10000 w 10000"/>
              <a:gd name="connsiteY3" fmla="*/ 10826 h 10826"/>
              <a:gd name="connsiteX4" fmla="*/ 0 w 10000"/>
              <a:gd name="connsiteY4" fmla="*/ 10826 h 10826"/>
              <a:gd name="connsiteX5" fmla="*/ 0 w 10000"/>
              <a:gd name="connsiteY5" fmla="*/ 2373 h 10826"/>
              <a:gd name="connsiteX0" fmla="*/ 0 w 10000"/>
              <a:gd name="connsiteY0" fmla="*/ 2373 h 10826"/>
              <a:gd name="connsiteX1" fmla="*/ 7765 w 10000"/>
              <a:gd name="connsiteY1" fmla="*/ 30 h 10826"/>
              <a:gd name="connsiteX2" fmla="*/ 9454 w 10000"/>
              <a:gd name="connsiteY2" fmla="*/ 826 h 10826"/>
              <a:gd name="connsiteX3" fmla="*/ 10000 w 10000"/>
              <a:gd name="connsiteY3" fmla="*/ 10826 h 10826"/>
              <a:gd name="connsiteX4" fmla="*/ 0 w 10000"/>
              <a:gd name="connsiteY4" fmla="*/ 10826 h 10826"/>
              <a:gd name="connsiteX5" fmla="*/ 0 w 10000"/>
              <a:gd name="connsiteY5" fmla="*/ 2373 h 10826"/>
              <a:gd name="connsiteX0" fmla="*/ 0 w 10000"/>
              <a:gd name="connsiteY0" fmla="*/ 2524 h 10977"/>
              <a:gd name="connsiteX1" fmla="*/ 7787 w 10000"/>
              <a:gd name="connsiteY1" fmla="*/ 27 h 10977"/>
              <a:gd name="connsiteX2" fmla="*/ 9454 w 10000"/>
              <a:gd name="connsiteY2" fmla="*/ 977 h 10977"/>
              <a:gd name="connsiteX3" fmla="*/ 10000 w 10000"/>
              <a:gd name="connsiteY3" fmla="*/ 10977 h 10977"/>
              <a:gd name="connsiteX4" fmla="*/ 0 w 10000"/>
              <a:gd name="connsiteY4" fmla="*/ 10977 h 10977"/>
              <a:gd name="connsiteX5" fmla="*/ 0 w 10000"/>
              <a:gd name="connsiteY5" fmla="*/ 2524 h 10977"/>
              <a:gd name="connsiteX0" fmla="*/ 0 w 10000"/>
              <a:gd name="connsiteY0" fmla="*/ 2381 h 10834"/>
              <a:gd name="connsiteX1" fmla="*/ 7765 w 10000"/>
              <a:gd name="connsiteY1" fmla="*/ 30 h 10834"/>
              <a:gd name="connsiteX2" fmla="*/ 9454 w 10000"/>
              <a:gd name="connsiteY2" fmla="*/ 834 h 10834"/>
              <a:gd name="connsiteX3" fmla="*/ 10000 w 10000"/>
              <a:gd name="connsiteY3" fmla="*/ 10834 h 10834"/>
              <a:gd name="connsiteX4" fmla="*/ 0 w 10000"/>
              <a:gd name="connsiteY4" fmla="*/ 10834 h 10834"/>
              <a:gd name="connsiteX5" fmla="*/ 0 w 10000"/>
              <a:gd name="connsiteY5" fmla="*/ 2381 h 10834"/>
              <a:gd name="connsiteX0" fmla="*/ 0 w 10000"/>
              <a:gd name="connsiteY0" fmla="*/ 2371 h 10824"/>
              <a:gd name="connsiteX1" fmla="*/ 7765 w 10000"/>
              <a:gd name="connsiteY1" fmla="*/ 20 h 10824"/>
              <a:gd name="connsiteX2" fmla="*/ 9454 w 10000"/>
              <a:gd name="connsiteY2" fmla="*/ 824 h 10824"/>
              <a:gd name="connsiteX3" fmla="*/ 10000 w 10000"/>
              <a:gd name="connsiteY3" fmla="*/ 10824 h 10824"/>
              <a:gd name="connsiteX4" fmla="*/ 0 w 10000"/>
              <a:gd name="connsiteY4" fmla="*/ 10824 h 10824"/>
              <a:gd name="connsiteX5" fmla="*/ 0 w 10000"/>
              <a:gd name="connsiteY5" fmla="*/ 2371 h 10824"/>
              <a:gd name="connsiteX0" fmla="*/ 0 w 10000"/>
              <a:gd name="connsiteY0" fmla="*/ 2368 h 10821"/>
              <a:gd name="connsiteX1" fmla="*/ 7765 w 10000"/>
              <a:gd name="connsiteY1" fmla="*/ 17 h 10821"/>
              <a:gd name="connsiteX2" fmla="*/ 9454 w 10000"/>
              <a:gd name="connsiteY2" fmla="*/ 821 h 10821"/>
              <a:gd name="connsiteX3" fmla="*/ 10000 w 10000"/>
              <a:gd name="connsiteY3" fmla="*/ 10821 h 10821"/>
              <a:gd name="connsiteX4" fmla="*/ 0 w 10000"/>
              <a:gd name="connsiteY4" fmla="*/ 10821 h 10821"/>
              <a:gd name="connsiteX5" fmla="*/ 0 w 10000"/>
              <a:gd name="connsiteY5" fmla="*/ 2368 h 10821"/>
              <a:gd name="connsiteX0" fmla="*/ 0 w 10000"/>
              <a:gd name="connsiteY0" fmla="*/ 2368 h 10821"/>
              <a:gd name="connsiteX1" fmla="*/ 7765 w 10000"/>
              <a:gd name="connsiteY1" fmla="*/ 17 h 10821"/>
              <a:gd name="connsiteX2" fmla="*/ 9454 w 10000"/>
              <a:gd name="connsiteY2" fmla="*/ 821 h 10821"/>
              <a:gd name="connsiteX3" fmla="*/ 10000 w 10000"/>
              <a:gd name="connsiteY3" fmla="*/ 10821 h 10821"/>
              <a:gd name="connsiteX4" fmla="*/ 0 w 10000"/>
              <a:gd name="connsiteY4" fmla="*/ 10821 h 10821"/>
              <a:gd name="connsiteX5" fmla="*/ 0 w 10000"/>
              <a:gd name="connsiteY5" fmla="*/ 2368 h 10821"/>
              <a:gd name="connsiteX0" fmla="*/ 0 w 10000"/>
              <a:gd name="connsiteY0" fmla="*/ 2368 h 10821"/>
              <a:gd name="connsiteX1" fmla="*/ 7765 w 10000"/>
              <a:gd name="connsiteY1" fmla="*/ 17 h 10821"/>
              <a:gd name="connsiteX2" fmla="*/ 9443 w 10000"/>
              <a:gd name="connsiteY2" fmla="*/ 881 h 10821"/>
              <a:gd name="connsiteX3" fmla="*/ 10000 w 10000"/>
              <a:gd name="connsiteY3" fmla="*/ 10821 h 10821"/>
              <a:gd name="connsiteX4" fmla="*/ 0 w 10000"/>
              <a:gd name="connsiteY4" fmla="*/ 10821 h 10821"/>
              <a:gd name="connsiteX5" fmla="*/ 0 w 10000"/>
              <a:gd name="connsiteY5" fmla="*/ 2368 h 10821"/>
              <a:gd name="connsiteX0" fmla="*/ 0 w 10000"/>
              <a:gd name="connsiteY0" fmla="*/ 2368 h 10821"/>
              <a:gd name="connsiteX1" fmla="*/ 7765 w 10000"/>
              <a:gd name="connsiteY1" fmla="*/ 17 h 10821"/>
              <a:gd name="connsiteX2" fmla="*/ 9443 w 10000"/>
              <a:gd name="connsiteY2" fmla="*/ 881 h 10821"/>
              <a:gd name="connsiteX3" fmla="*/ 10000 w 10000"/>
              <a:gd name="connsiteY3" fmla="*/ 10821 h 10821"/>
              <a:gd name="connsiteX4" fmla="*/ 0 w 10000"/>
              <a:gd name="connsiteY4" fmla="*/ 10821 h 10821"/>
              <a:gd name="connsiteX5" fmla="*/ 0 w 10000"/>
              <a:gd name="connsiteY5" fmla="*/ 2368 h 10821"/>
              <a:gd name="connsiteX0" fmla="*/ 0 w 10000"/>
              <a:gd name="connsiteY0" fmla="*/ 2368 h 10821"/>
              <a:gd name="connsiteX1" fmla="*/ 7765 w 10000"/>
              <a:gd name="connsiteY1" fmla="*/ 17 h 10821"/>
              <a:gd name="connsiteX2" fmla="*/ 9443 w 10000"/>
              <a:gd name="connsiteY2" fmla="*/ 881 h 10821"/>
              <a:gd name="connsiteX3" fmla="*/ 10000 w 10000"/>
              <a:gd name="connsiteY3" fmla="*/ 10821 h 10821"/>
              <a:gd name="connsiteX4" fmla="*/ 0 w 10000"/>
              <a:gd name="connsiteY4" fmla="*/ 10821 h 10821"/>
              <a:gd name="connsiteX5" fmla="*/ 0 w 10000"/>
              <a:gd name="connsiteY5" fmla="*/ 2368 h 10821"/>
              <a:gd name="connsiteX0" fmla="*/ 0 w 10000"/>
              <a:gd name="connsiteY0" fmla="*/ 2385 h 10821"/>
              <a:gd name="connsiteX1" fmla="*/ 7765 w 10000"/>
              <a:gd name="connsiteY1" fmla="*/ 17 h 10821"/>
              <a:gd name="connsiteX2" fmla="*/ 9443 w 10000"/>
              <a:gd name="connsiteY2" fmla="*/ 881 h 10821"/>
              <a:gd name="connsiteX3" fmla="*/ 10000 w 10000"/>
              <a:gd name="connsiteY3" fmla="*/ 10821 h 10821"/>
              <a:gd name="connsiteX4" fmla="*/ 0 w 10000"/>
              <a:gd name="connsiteY4" fmla="*/ 10821 h 10821"/>
              <a:gd name="connsiteX5" fmla="*/ 0 w 10000"/>
              <a:gd name="connsiteY5" fmla="*/ 2385 h 10821"/>
              <a:gd name="connsiteX0" fmla="*/ 0 w 10000"/>
              <a:gd name="connsiteY0" fmla="*/ 2382 h 10818"/>
              <a:gd name="connsiteX1" fmla="*/ 7765 w 10000"/>
              <a:gd name="connsiteY1" fmla="*/ 14 h 10818"/>
              <a:gd name="connsiteX2" fmla="*/ 9443 w 10000"/>
              <a:gd name="connsiteY2" fmla="*/ 878 h 10818"/>
              <a:gd name="connsiteX3" fmla="*/ 10000 w 10000"/>
              <a:gd name="connsiteY3" fmla="*/ 10818 h 10818"/>
              <a:gd name="connsiteX4" fmla="*/ 0 w 10000"/>
              <a:gd name="connsiteY4" fmla="*/ 10818 h 10818"/>
              <a:gd name="connsiteX5" fmla="*/ 0 w 10000"/>
              <a:gd name="connsiteY5" fmla="*/ 2382 h 10818"/>
              <a:gd name="connsiteX0" fmla="*/ 0 w 10000"/>
              <a:gd name="connsiteY0" fmla="*/ 2368 h 10804"/>
              <a:gd name="connsiteX1" fmla="*/ 2910 w 10000"/>
              <a:gd name="connsiteY1" fmla="*/ 1343 h 10804"/>
              <a:gd name="connsiteX2" fmla="*/ 7765 w 10000"/>
              <a:gd name="connsiteY2" fmla="*/ 0 h 10804"/>
              <a:gd name="connsiteX3" fmla="*/ 9443 w 10000"/>
              <a:gd name="connsiteY3" fmla="*/ 864 h 10804"/>
              <a:gd name="connsiteX4" fmla="*/ 10000 w 10000"/>
              <a:gd name="connsiteY4" fmla="*/ 10804 h 10804"/>
              <a:gd name="connsiteX5" fmla="*/ 0 w 10000"/>
              <a:gd name="connsiteY5" fmla="*/ 10804 h 10804"/>
              <a:gd name="connsiteX6" fmla="*/ 0 w 10000"/>
              <a:gd name="connsiteY6" fmla="*/ 2368 h 10804"/>
              <a:gd name="connsiteX0" fmla="*/ 0 w 10000"/>
              <a:gd name="connsiteY0" fmla="*/ 2368 h 10804"/>
              <a:gd name="connsiteX1" fmla="*/ 2987 w 10000"/>
              <a:gd name="connsiteY1" fmla="*/ 1429 h 10804"/>
              <a:gd name="connsiteX2" fmla="*/ 7765 w 10000"/>
              <a:gd name="connsiteY2" fmla="*/ 0 h 10804"/>
              <a:gd name="connsiteX3" fmla="*/ 9443 w 10000"/>
              <a:gd name="connsiteY3" fmla="*/ 864 h 10804"/>
              <a:gd name="connsiteX4" fmla="*/ 10000 w 10000"/>
              <a:gd name="connsiteY4" fmla="*/ 10804 h 10804"/>
              <a:gd name="connsiteX5" fmla="*/ 0 w 10000"/>
              <a:gd name="connsiteY5" fmla="*/ 10804 h 10804"/>
              <a:gd name="connsiteX6" fmla="*/ 0 w 10000"/>
              <a:gd name="connsiteY6" fmla="*/ 2368 h 10804"/>
              <a:gd name="connsiteX0" fmla="*/ 0 w 10000"/>
              <a:gd name="connsiteY0" fmla="*/ 2368 h 10804"/>
              <a:gd name="connsiteX1" fmla="*/ 2987 w 10000"/>
              <a:gd name="connsiteY1" fmla="*/ 1429 h 10804"/>
              <a:gd name="connsiteX2" fmla="*/ 7765 w 10000"/>
              <a:gd name="connsiteY2" fmla="*/ 0 h 10804"/>
              <a:gd name="connsiteX3" fmla="*/ 9443 w 10000"/>
              <a:gd name="connsiteY3" fmla="*/ 864 h 10804"/>
              <a:gd name="connsiteX4" fmla="*/ 10000 w 10000"/>
              <a:gd name="connsiteY4" fmla="*/ 10804 h 10804"/>
              <a:gd name="connsiteX5" fmla="*/ 0 w 10000"/>
              <a:gd name="connsiteY5" fmla="*/ 10804 h 10804"/>
              <a:gd name="connsiteX6" fmla="*/ 0 w 10000"/>
              <a:gd name="connsiteY6" fmla="*/ 2368 h 10804"/>
              <a:gd name="connsiteX0" fmla="*/ 0 w 10000"/>
              <a:gd name="connsiteY0" fmla="*/ 2368 h 10804"/>
              <a:gd name="connsiteX1" fmla="*/ 2987 w 10000"/>
              <a:gd name="connsiteY1" fmla="*/ 1429 h 10804"/>
              <a:gd name="connsiteX2" fmla="*/ 7765 w 10000"/>
              <a:gd name="connsiteY2" fmla="*/ 0 h 10804"/>
              <a:gd name="connsiteX3" fmla="*/ 9443 w 10000"/>
              <a:gd name="connsiteY3" fmla="*/ 864 h 10804"/>
              <a:gd name="connsiteX4" fmla="*/ 10000 w 10000"/>
              <a:gd name="connsiteY4" fmla="*/ 10804 h 10804"/>
              <a:gd name="connsiteX5" fmla="*/ 0 w 10000"/>
              <a:gd name="connsiteY5" fmla="*/ 10804 h 10804"/>
              <a:gd name="connsiteX6" fmla="*/ 0 w 10000"/>
              <a:gd name="connsiteY6" fmla="*/ 2368 h 10804"/>
              <a:gd name="connsiteX0" fmla="*/ 0 w 10000"/>
              <a:gd name="connsiteY0" fmla="*/ 2368 h 10804"/>
              <a:gd name="connsiteX1" fmla="*/ 2987 w 10000"/>
              <a:gd name="connsiteY1" fmla="*/ 1429 h 10804"/>
              <a:gd name="connsiteX2" fmla="*/ 7765 w 10000"/>
              <a:gd name="connsiteY2" fmla="*/ 0 h 10804"/>
              <a:gd name="connsiteX3" fmla="*/ 9443 w 10000"/>
              <a:gd name="connsiteY3" fmla="*/ 864 h 10804"/>
              <a:gd name="connsiteX4" fmla="*/ 10000 w 10000"/>
              <a:gd name="connsiteY4" fmla="*/ 10804 h 10804"/>
              <a:gd name="connsiteX5" fmla="*/ 0 w 10000"/>
              <a:gd name="connsiteY5" fmla="*/ 10804 h 10804"/>
              <a:gd name="connsiteX6" fmla="*/ 0 w 10000"/>
              <a:gd name="connsiteY6" fmla="*/ 2368 h 10804"/>
              <a:gd name="connsiteX0" fmla="*/ 0 w 10000"/>
              <a:gd name="connsiteY0" fmla="*/ 2369 h 10805"/>
              <a:gd name="connsiteX1" fmla="*/ 2987 w 10000"/>
              <a:gd name="connsiteY1" fmla="*/ 1430 h 10805"/>
              <a:gd name="connsiteX2" fmla="*/ 7765 w 10000"/>
              <a:gd name="connsiteY2" fmla="*/ 1 h 10805"/>
              <a:gd name="connsiteX3" fmla="*/ 9443 w 10000"/>
              <a:gd name="connsiteY3" fmla="*/ 865 h 10805"/>
              <a:gd name="connsiteX4" fmla="*/ 10000 w 10000"/>
              <a:gd name="connsiteY4" fmla="*/ 10805 h 10805"/>
              <a:gd name="connsiteX5" fmla="*/ 0 w 10000"/>
              <a:gd name="connsiteY5" fmla="*/ 10805 h 10805"/>
              <a:gd name="connsiteX6" fmla="*/ 0 w 10000"/>
              <a:gd name="connsiteY6" fmla="*/ 2369 h 10805"/>
              <a:gd name="connsiteX0" fmla="*/ 0 w 10000"/>
              <a:gd name="connsiteY0" fmla="*/ 2369 h 10805"/>
              <a:gd name="connsiteX1" fmla="*/ 2987 w 10000"/>
              <a:gd name="connsiteY1" fmla="*/ 1430 h 10805"/>
              <a:gd name="connsiteX2" fmla="*/ 7765 w 10000"/>
              <a:gd name="connsiteY2" fmla="*/ 1 h 10805"/>
              <a:gd name="connsiteX3" fmla="*/ 9443 w 10000"/>
              <a:gd name="connsiteY3" fmla="*/ 865 h 10805"/>
              <a:gd name="connsiteX4" fmla="*/ 10000 w 10000"/>
              <a:gd name="connsiteY4" fmla="*/ 10805 h 10805"/>
              <a:gd name="connsiteX5" fmla="*/ 0 w 10000"/>
              <a:gd name="connsiteY5" fmla="*/ 10805 h 10805"/>
              <a:gd name="connsiteX6" fmla="*/ 0 w 10000"/>
              <a:gd name="connsiteY6" fmla="*/ 2369 h 10805"/>
              <a:gd name="connsiteX0" fmla="*/ 0 w 10000"/>
              <a:gd name="connsiteY0" fmla="*/ 2369 h 10805"/>
              <a:gd name="connsiteX1" fmla="*/ 2987 w 10000"/>
              <a:gd name="connsiteY1" fmla="*/ 1430 h 10805"/>
              <a:gd name="connsiteX2" fmla="*/ 7765 w 10000"/>
              <a:gd name="connsiteY2" fmla="*/ 1 h 10805"/>
              <a:gd name="connsiteX3" fmla="*/ 9443 w 10000"/>
              <a:gd name="connsiteY3" fmla="*/ 865 h 10805"/>
              <a:gd name="connsiteX4" fmla="*/ 10000 w 10000"/>
              <a:gd name="connsiteY4" fmla="*/ 10805 h 10805"/>
              <a:gd name="connsiteX5" fmla="*/ 0 w 10000"/>
              <a:gd name="connsiteY5" fmla="*/ 10805 h 10805"/>
              <a:gd name="connsiteX6" fmla="*/ 0 w 10000"/>
              <a:gd name="connsiteY6" fmla="*/ 2369 h 10805"/>
              <a:gd name="connsiteX0" fmla="*/ 0 w 10000"/>
              <a:gd name="connsiteY0" fmla="*/ 2377 h 10813"/>
              <a:gd name="connsiteX1" fmla="*/ 2987 w 10000"/>
              <a:gd name="connsiteY1" fmla="*/ 1438 h 10813"/>
              <a:gd name="connsiteX2" fmla="*/ 7765 w 10000"/>
              <a:gd name="connsiteY2" fmla="*/ 9 h 10813"/>
              <a:gd name="connsiteX3" fmla="*/ 9443 w 10000"/>
              <a:gd name="connsiteY3" fmla="*/ 873 h 10813"/>
              <a:gd name="connsiteX4" fmla="*/ 10000 w 10000"/>
              <a:gd name="connsiteY4" fmla="*/ 10813 h 10813"/>
              <a:gd name="connsiteX5" fmla="*/ 0 w 10000"/>
              <a:gd name="connsiteY5" fmla="*/ 10813 h 10813"/>
              <a:gd name="connsiteX6" fmla="*/ 0 w 10000"/>
              <a:gd name="connsiteY6" fmla="*/ 2377 h 10813"/>
              <a:gd name="connsiteX0" fmla="*/ 0 w 10000"/>
              <a:gd name="connsiteY0" fmla="*/ 2374 h 10810"/>
              <a:gd name="connsiteX1" fmla="*/ 2987 w 10000"/>
              <a:gd name="connsiteY1" fmla="*/ 1435 h 10810"/>
              <a:gd name="connsiteX2" fmla="*/ 7765 w 10000"/>
              <a:gd name="connsiteY2" fmla="*/ 6 h 10810"/>
              <a:gd name="connsiteX3" fmla="*/ 9443 w 10000"/>
              <a:gd name="connsiteY3" fmla="*/ 870 h 10810"/>
              <a:gd name="connsiteX4" fmla="*/ 10000 w 10000"/>
              <a:gd name="connsiteY4" fmla="*/ 10810 h 10810"/>
              <a:gd name="connsiteX5" fmla="*/ 0 w 10000"/>
              <a:gd name="connsiteY5" fmla="*/ 10810 h 10810"/>
              <a:gd name="connsiteX6" fmla="*/ 0 w 10000"/>
              <a:gd name="connsiteY6" fmla="*/ 2374 h 10810"/>
              <a:gd name="connsiteX0" fmla="*/ 0 w 10000"/>
              <a:gd name="connsiteY0" fmla="*/ 2374 h 10810"/>
              <a:gd name="connsiteX1" fmla="*/ 2987 w 10000"/>
              <a:gd name="connsiteY1" fmla="*/ 1452 h 10810"/>
              <a:gd name="connsiteX2" fmla="*/ 7765 w 10000"/>
              <a:gd name="connsiteY2" fmla="*/ 6 h 10810"/>
              <a:gd name="connsiteX3" fmla="*/ 9443 w 10000"/>
              <a:gd name="connsiteY3" fmla="*/ 870 h 10810"/>
              <a:gd name="connsiteX4" fmla="*/ 10000 w 10000"/>
              <a:gd name="connsiteY4" fmla="*/ 10810 h 10810"/>
              <a:gd name="connsiteX5" fmla="*/ 0 w 10000"/>
              <a:gd name="connsiteY5" fmla="*/ 10810 h 10810"/>
              <a:gd name="connsiteX6" fmla="*/ 0 w 10000"/>
              <a:gd name="connsiteY6" fmla="*/ 2374 h 10810"/>
              <a:gd name="connsiteX0" fmla="*/ 0 w 10000"/>
              <a:gd name="connsiteY0" fmla="*/ 2374 h 10810"/>
              <a:gd name="connsiteX1" fmla="*/ 2987 w 10000"/>
              <a:gd name="connsiteY1" fmla="*/ 1452 h 10810"/>
              <a:gd name="connsiteX2" fmla="*/ 7765 w 10000"/>
              <a:gd name="connsiteY2" fmla="*/ 6 h 10810"/>
              <a:gd name="connsiteX3" fmla="*/ 9443 w 10000"/>
              <a:gd name="connsiteY3" fmla="*/ 870 h 10810"/>
              <a:gd name="connsiteX4" fmla="*/ 10000 w 10000"/>
              <a:gd name="connsiteY4" fmla="*/ 10810 h 10810"/>
              <a:gd name="connsiteX5" fmla="*/ 0 w 10000"/>
              <a:gd name="connsiteY5" fmla="*/ 10810 h 10810"/>
              <a:gd name="connsiteX6" fmla="*/ 0 w 10000"/>
              <a:gd name="connsiteY6" fmla="*/ 2374 h 10810"/>
              <a:gd name="connsiteX0" fmla="*/ 0 w 10000"/>
              <a:gd name="connsiteY0" fmla="*/ 2374 h 10810"/>
              <a:gd name="connsiteX1" fmla="*/ 2987 w 10000"/>
              <a:gd name="connsiteY1" fmla="*/ 1452 h 10810"/>
              <a:gd name="connsiteX2" fmla="*/ 7765 w 10000"/>
              <a:gd name="connsiteY2" fmla="*/ 6 h 10810"/>
              <a:gd name="connsiteX3" fmla="*/ 9443 w 10000"/>
              <a:gd name="connsiteY3" fmla="*/ 870 h 10810"/>
              <a:gd name="connsiteX4" fmla="*/ 10000 w 10000"/>
              <a:gd name="connsiteY4" fmla="*/ 10810 h 10810"/>
              <a:gd name="connsiteX5" fmla="*/ 0 w 10000"/>
              <a:gd name="connsiteY5" fmla="*/ 10810 h 10810"/>
              <a:gd name="connsiteX6" fmla="*/ 0 w 10000"/>
              <a:gd name="connsiteY6" fmla="*/ 2374 h 10810"/>
              <a:gd name="connsiteX0" fmla="*/ 0 w 10000"/>
              <a:gd name="connsiteY0" fmla="*/ 2374 h 10810"/>
              <a:gd name="connsiteX1" fmla="*/ 2987 w 10000"/>
              <a:gd name="connsiteY1" fmla="*/ 1452 h 10810"/>
              <a:gd name="connsiteX2" fmla="*/ 7765 w 10000"/>
              <a:gd name="connsiteY2" fmla="*/ 6 h 10810"/>
              <a:gd name="connsiteX3" fmla="*/ 9443 w 10000"/>
              <a:gd name="connsiteY3" fmla="*/ 870 h 10810"/>
              <a:gd name="connsiteX4" fmla="*/ 10000 w 10000"/>
              <a:gd name="connsiteY4" fmla="*/ 10810 h 10810"/>
              <a:gd name="connsiteX5" fmla="*/ 0 w 10000"/>
              <a:gd name="connsiteY5" fmla="*/ 10810 h 10810"/>
              <a:gd name="connsiteX6" fmla="*/ 0 w 10000"/>
              <a:gd name="connsiteY6" fmla="*/ 2374 h 10810"/>
              <a:gd name="connsiteX0" fmla="*/ 0 w 10000"/>
              <a:gd name="connsiteY0" fmla="*/ 2376 h 10812"/>
              <a:gd name="connsiteX1" fmla="*/ 2987 w 10000"/>
              <a:gd name="connsiteY1" fmla="*/ 1454 h 10812"/>
              <a:gd name="connsiteX2" fmla="*/ 7765 w 10000"/>
              <a:gd name="connsiteY2" fmla="*/ 8 h 10812"/>
              <a:gd name="connsiteX3" fmla="*/ 9443 w 10000"/>
              <a:gd name="connsiteY3" fmla="*/ 872 h 10812"/>
              <a:gd name="connsiteX4" fmla="*/ 10000 w 10000"/>
              <a:gd name="connsiteY4" fmla="*/ 10812 h 10812"/>
              <a:gd name="connsiteX5" fmla="*/ 0 w 10000"/>
              <a:gd name="connsiteY5" fmla="*/ 10812 h 10812"/>
              <a:gd name="connsiteX6" fmla="*/ 0 w 10000"/>
              <a:gd name="connsiteY6" fmla="*/ 2376 h 10812"/>
              <a:gd name="connsiteX0" fmla="*/ 0 w 10000"/>
              <a:gd name="connsiteY0" fmla="*/ 2382 h 10818"/>
              <a:gd name="connsiteX1" fmla="*/ 2987 w 10000"/>
              <a:gd name="connsiteY1" fmla="*/ 1460 h 10818"/>
              <a:gd name="connsiteX2" fmla="*/ 7765 w 10000"/>
              <a:gd name="connsiteY2" fmla="*/ 14 h 10818"/>
              <a:gd name="connsiteX3" fmla="*/ 9443 w 10000"/>
              <a:gd name="connsiteY3" fmla="*/ 878 h 10818"/>
              <a:gd name="connsiteX4" fmla="*/ 10000 w 10000"/>
              <a:gd name="connsiteY4" fmla="*/ 10818 h 10818"/>
              <a:gd name="connsiteX5" fmla="*/ 0 w 10000"/>
              <a:gd name="connsiteY5" fmla="*/ 10818 h 10818"/>
              <a:gd name="connsiteX6" fmla="*/ 0 w 10000"/>
              <a:gd name="connsiteY6" fmla="*/ 2382 h 10818"/>
              <a:gd name="connsiteX0" fmla="*/ 0 w 10619"/>
              <a:gd name="connsiteY0" fmla="*/ 2382 h 10818"/>
              <a:gd name="connsiteX1" fmla="*/ 2987 w 10619"/>
              <a:gd name="connsiteY1" fmla="*/ 1460 h 10818"/>
              <a:gd name="connsiteX2" fmla="*/ 7765 w 10619"/>
              <a:gd name="connsiteY2" fmla="*/ 14 h 10818"/>
              <a:gd name="connsiteX3" fmla="*/ 9443 w 10619"/>
              <a:gd name="connsiteY3" fmla="*/ 878 h 10818"/>
              <a:gd name="connsiteX4" fmla="*/ 9536 w 10619"/>
              <a:gd name="connsiteY4" fmla="*/ 2591 h 10818"/>
              <a:gd name="connsiteX5" fmla="*/ 10000 w 10619"/>
              <a:gd name="connsiteY5" fmla="*/ 10818 h 10818"/>
              <a:gd name="connsiteX6" fmla="*/ 0 w 10619"/>
              <a:gd name="connsiteY6" fmla="*/ 10818 h 10818"/>
              <a:gd name="connsiteX7" fmla="*/ 0 w 10619"/>
              <a:gd name="connsiteY7" fmla="*/ 2382 h 10818"/>
              <a:gd name="connsiteX0" fmla="*/ 0 w 10721"/>
              <a:gd name="connsiteY0" fmla="*/ 2382 h 10818"/>
              <a:gd name="connsiteX1" fmla="*/ 2987 w 10721"/>
              <a:gd name="connsiteY1" fmla="*/ 1460 h 10818"/>
              <a:gd name="connsiteX2" fmla="*/ 7765 w 10721"/>
              <a:gd name="connsiteY2" fmla="*/ 14 h 10818"/>
              <a:gd name="connsiteX3" fmla="*/ 9443 w 10721"/>
              <a:gd name="connsiteY3" fmla="*/ 878 h 10818"/>
              <a:gd name="connsiteX4" fmla="*/ 9977 w 10721"/>
              <a:gd name="connsiteY4" fmla="*/ 2094 h 10818"/>
              <a:gd name="connsiteX5" fmla="*/ 10000 w 10721"/>
              <a:gd name="connsiteY5" fmla="*/ 10818 h 10818"/>
              <a:gd name="connsiteX6" fmla="*/ 0 w 10721"/>
              <a:gd name="connsiteY6" fmla="*/ 10818 h 10818"/>
              <a:gd name="connsiteX7" fmla="*/ 0 w 10721"/>
              <a:gd name="connsiteY7" fmla="*/ 2382 h 10818"/>
              <a:gd name="connsiteX0" fmla="*/ 0 w 10721"/>
              <a:gd name="connsiteY0" fmla="*/ 2382 h 10818"/>
              <a:gd name="connsiteX1" fmla="*/ 2987 w 10721"/>
              <a:gd name="connsiteY1" fmla="*/ 1460 h 10818"/>
              <a:gd name="connsiteX2" fmla="*/ 7765 w 10721"/>
              <a:gd name="connsiteY2" fmla="*/ 14 h 10818"/>
              <a:gd name="connsiteX3" fmla="*/ 9443 w 10721"/>
              <a:gd name="connsiteY3" fmla="*/ 878 h 10818"/>
              <a:gd name="connsiteX4" fmla="*/ 9977 w 10721"/>
              <a:gd name="connsiteY4" fmla="*/ 2094 h 10818"/>
              <a:gd name="connsiteX5" fmla="*/ 10000 w 10721"/>
              <a:gd name="connsiteY5" fmla="*/ 10818 h 10818"/>
              <a:gd name="connsiteX6" fmla="*/ 0 w 10721"/>
              <a:gd name="connsiteY6" fmla="*/ 10818 h 10818"/>
              <a:gd name="connsiteX7" fmla="*/ 0 w 10721"/>
              <a:gd name="connsiteY7" fmla="*/ 2382 h 10818"/>
              <a:gd name="connsiteX0" fmla="*/ 0 w 10880"/>
              <a:gd name="connsiteY0" fmla="*/ 2382 h 10818"/>
              <a:gd name="connsiteX1" fmla="*/ 2987 w 10880"/>
              <a:gd name="connsiteY1" fmla="*/ 1460 h 10818"/>
              <a:gd name="connsiteX2" fmla="*/ 7765 w 10880"/>
              <a:gd name="connsiteY2" fmla="*/ 14 h 10818"/>
              <a:gd name="connsiteX3" fmla="*/ 9443 w 10880"/>
              <a:gd name="connsiteY3" fmla="*/ 878 h 10818"/>
              <a:gd name="connsiteX4" fmla="*/ 9977 w 10880"/>
              <a:gd name="connsiteY4" fmla="*/ 2094 h 10818"/>
              <a:gd name="connsiteX5" fmla="*/ 10374 w 10880"/>
              <a:gd name="connsiteY5" fmla="*/ 4870 h 10818"/>
              <a:gd name="connsiteX6" fmla="*/ 10000 w 10880"/>
              <a:gd name="connsiteY6" fmla="*/ 10818 h 10818"/>
              <a:gd name="connsiteX7" fmla="*/ 0 w 10880"/>
              <a:gd name="connsiteY7" fmla="*/ 10818 h 10818"/>
              <a:gd name="connsiteX8" fmla="*/ 0 w 10880"/>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9815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9789 h 10818"/>
              <a:gd name="connsiteX8" fmla="*/ 0 w 10512"/>
              <a:gd name="connsiteY8" fmla="*/ 2382 h 10818"/>
              <a:gd name="connsiteX0" fmla="*/ 0 w 10512"/>
              <a:gd name="connsiteY0" fmla="*/ 2391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9789 h 10818"/>
              <a:gd name="connsiteX8" fmla="*/ 0 w 10512"/>
              <a:gd name="connsiteY8" fmla="*/ 2391 h 10818"/>
              <a:gd name="connsiteX0" fmla="*/ 0 w 10512"/>
              <a:gd name="connsiteY0" fmla="*/ 2391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9789 h 10818"/>
              <a:gd name="connsiteX8" fmla="*/ 0 w 10512"/>
              <a:gd name="connsiteY8" fmla="*/ 2391 h 10818"/>
              <a:gd name="connsiteX0" fmla="*/ 0 w 9993"/>
              <a:gd name="connsiteY0" fmla="*/ 2391 h 10827"/>
              <a:gd name="connsiteX1" fmla="*/ 2987 w 9993"/>
              <a:gd name="connsiteY1" fmla="*/ 1460 h 10827"/>
              <a:gd name="connsiteX2" fmla="*/ 7765 w 9993"/>
              <a:gd name="connsiteY2" fmla="*/ 14 h 10827"/>
              <a:gd name="connsiteX3" fmla="*/ 9443 w 9993"/>
              <a:gd name="connsiteY3" fmla="*/ 878 h 10827"/>
              <a:gd name="connsiteX4" fmla="*/ 9977 w 9993"/>
              <a:gd name="connsiteY4" fmla="*/ 2094 h 10827"/>
              <a:gd name="connsiteX5" fmla="*/ 8522 w 9993"/>
              <a:gd name="connsiteY5" fmla="*/ 4639 h 10827"/>
              <a:gd name="connsiteX6" fmla="*/ 2614 w 9993"/>
              <a:gd name="connsiteY6" fmla="*/ 10827 h 10827"/>
              <a:gd name="connsiteX7" fmla="*/ 0 w 9993"/>
              <a:gd name="connsiteY7" fmla="*/ 9789 h 10827"/>
              <a:gd name="connsiteX8" fmla="*/ 0 w 9993"/>
              <a:gd name="connsiteY8" fmla="*/ 2391 h 10827"/>
              <a:gd name="connsiteX0" fmla="*/ 0 w 10000"/>
              <a:gd name="connsiteY0" fmla="*/ 2208 h 10000"/>
              <a:gd name="connsiteX1" fmla="*/ 2989 w 10000"/>
              <a:gd name="connsiteY1" fmla="*/ 1348 h 10000"/>
              <a:gd name="connsiteX2" fmla="*/ 7770 w 10000"/>
              <a:gd name="connsiteY2" fmla="*/ 13 h 10000"/>
              <a:gd name="connsiteX3" fmla="*/ 9450 w 10000"/>
              <a:gd name="connsiteY3" fmla="*/ 811 h 10000"/>
              <a:gd name="connsiteX4" fmla="*/ 9984 w 10000"/>
              <a:gd name="connsiteY4" fmla="*/ 1934 h 10000"/>
              <a:gd name="connsiteX5" fmla="*/ 8528 w 10000"/>
              <a:gd name="connsiteY5" fmla="*/ 4285 h 10000"/>
              <a:gd name="connsiteX6" fmla="*/ 2616 w 10000"/>
              <a:gd name="connsiteY6" fmla="*/ 10000 h 10000"/>
              <a:gd name="connsiteX7" fmla="*/ 0 w 10000"/>
              <a:gd name="connsiteY7" fmla="*/ 9041 h 10000"/>
              <a:gd name="connsiteX8" fmla="*/ 0 w 10000"/>
              <a:gd name="connsiteY8" fmla="*/ 2208 h 10000"/>
              <a:gd name="connsiteX0" fmla="*/ 0 w 10000"/>
              <a:gd name="connsiteY0" fmla="*/ 2208 h 10000"/>
              <a:gd name="connsiteX1" fmla="*/ 2989 w 10000"/>
              <a:gd name="connsiteY1" fmla="*/ 1348 h 10000"/>
              <a:gd name="connsiteX2" fmla="*/ 7770 w 10000"/>
              <a:gd name="connsiteY2" fmla="*/ 13 h 10000"/>
              <a:gd name="connsiteX3" fmla="*/ 9450 w 10000"/>
              <a:gd name="connsiteY3" fmla="*/ 811 h 10000"/>
              <a:gd name="connsiteX4" fmla="*/ 9984 w 10000"/>
              <a:gd name="connsiteY4" fmla="*/ 1934 h 10000"/>
              <a:gd name="connsiteX5" fmla="*/ 8528 w 10000"/>
              <a:gd name="connsiteY5" fmla="*/ 4285 h 10000"/>
              <a:gd name="connsiteX6" fmla="*/ 4501 w 10000"/>
              <a:gd name="connsiteY6" fmla="*/ 8708 h 10000"/>
              <a:gd name="connsiteX7" fmla="*/ 2616 w 10000"/>
              <a:gd name="connsiteY7" fmla="*/ 10000 h 10000"/>
              <a:gd name="connsiteX8" fmla="*/ 0 w 10000"/>
              <a:gd name="connsiteY8" fmla="*/ 9041 h 10000"/>
              <a:gd name="connsiteX9" fmla="*/ 0 w 10000"/>
              <a:gd name="connsiteY9" fmla="*/ 2208 h 10000"/>
              <a:gd name="connsiteX0" fmla="*/ 0 w 10000"/>
              <a:gd name="connsiteY0" fmla="*/ 2208 h 10000"/>
              <a:gd name="connsiteX1" fmla="*/ 2989 w 10000"/>
              <a:gd name="connsiteY1" fmla="*/ 1348 h 10000"/>
              <a:gd name="connsiteX2" fmla="*/ 7770 w 10000"/>
              <a:gd name="connsiteY2" fmla="*/ 13 h 10000"/>
              <a:gd name="connsiteX3" fmla="*/ 9450 w 10000"/>
              <a:gd name="connsiteY3" fmla="*/ 811 h 10000"/>
              <a:gd name="connsiteX4" fmla="*/ 9984 w 10000"/>
              <a:gd name="connsiteY4" fmla="*/ 1934 h 10000"/>
              <a:gd name="connsiteX5" fmla="*/ 8528 w 10000"/>
              <a:gd name="connsiteY5" fmla="*/ 4285 h 10000"/>
              <a:gd name="connsiteX6" fmla="*/ 4964 w 10000"/>
              <a:gd name="connsiteY6" fmla="*/ 9048 h 10000"/>
              <a:gd name="connsiteX7" fmla="*/ 2616 w 10000"/>
              <a:gd name="connsiteY7" fmla="*/ 10000 h 10000"/>
              <a:gd name="connsiteX8" fmla="*/ 0 w 10000"/>
              <a:gd name="connsiteY8" fmla="*/ 9041 h 10000"/>
              <a:gd name="connsiteX9" fmla="*/ 0 w 10000"/>
              <a:gd name="connsiteY9" fmla="*/ 2208 h 10000"/>
              <a:gd name="connsiteX0" fmla="*/ 0 w 10000"/>
              <a:gd name="connsiteY0" fmla="*/ 2208 h 9969"/>
              <a:gd name="connsiteX1" fmla="*/ 2989 w 10000"/>
              <a:gd name="connsiteY1" fmla="*/ 1348 h 9969"/>
              <a:gd name="connsiteX2" fmla="*/ 7770 w 10000"/>
              <a:gd name="connsiteY2" fmla="*/ 13 h 9969"/>
              <a:gd name="connsiteX3" fmla="*/ 9450 w 10000"/>
              <a:gd name="connsiteY3" fmla="*/ 811 h 9969"/>
              <a:gd name="connsiteX4" fmla="*/ 9984 w 10000"/>
              <a:gd name="connsiteY4" fmla="*/ 1934 h 9969"/>
              <a:gd name="connsiteX5" fmla="*/ 8528 w 10000"/>
              <a:gd name="connsiteY5" fmla="*/ 4285 h 9969"/>
              <a:gd name="connsiteX6" fmla="*/ 4964 w 10000"/>
              <a:gd name="connsiteY6" fmla="*/ 9048 h 9969"/>
              <a:gd name="connsiteX7" fmla="*/ 2602 w 10000"/>
              <a:gd name="connsiteY7" fmla="*/ 9969 h 9969"/>
              <a:gd name="connsiteX8" fmla="*/ 0 w 10000"/>
              <a:gd name="connsiteY8" fmla="*/ 9041 h 9969"/>
              <a:gd name="connsiteX9" fmla="*/ 0 w 10000"/>
              <a:gd name="connsiteY9" fmla="*/ 2208 h 9969"/>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64 w 10000"/>
              <a:gd name="connsiteY6" fmla="*/ 9076 h 10010"/>
              <a:gd name="connsiteX7" fmla="*/ 2597 w 10000"/>
              <a:gd name="connsiteY7" fmla="*/ 10010 h 10010"/>
              <a:gd name="connsiteX8" fmla="*/ 0 w 10000"/>
              <a:gd name="connsiteY8" fmla="*/ 9069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69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69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69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72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72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72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72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72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72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72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72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72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72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72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86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86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86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86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86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6922 w 10000"/>
              <a:gd name="connsiteY6" fmla="*/ 6473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6617 w 10000"/>
              <a:gd name="connsiteY6" fmla="*/ 6519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6617 w 10000"/>
              <a:gd name="connsiteY6" fmla="*/ 6519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6617 w 10000"/>
              <a:gd name="connsiteY6" fmla="*/ 6519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6617 w 10000"/>
              <a:gd name="connsiteY6" fmla="*/ 6519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6617 w 10000"/>
              <a:gd name="connsiteY6" fmla="*/ 6519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6617 w 10000"/>
              <a:gd name="connsiteY6" fmla="*/ 6519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6617 w 10000"/>
              <a:gd name="connsiteY6" fmla="*/ 6519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6617 w 10000"/>
              <a:gd name="connsiteY6" fmla="*/ 6519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6617 w 10000"/>
              <a:gd name="connsiteY6" fmla="*/ 6519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310 h 10010"/>
              <a:gd name="connsiteX6" fmla="*/ 6617 w 10000"/>
              <a:gd name="connsiteY6" fmla="*/ 6519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310 h 10010"/>
              <a:gd name="connsiteX6" fmla="*/ 6617 w 10000"/>
              <a:gd name="connsiteY6" fmla="*/ 6519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310 h 10010"/>
              <a:gd name="connsiteX6" fmla="*/ 6617 w 10000"/>
              <a:gd name="connsiteY6" fmla="*/ 6519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12"/>
              <a:gd name="connsiteY0" fmla="*/ 2215 h 10010"/>
              <a:gd name="connsiteX1" fmla="*/ 2989 w 10012"/>
              <a:gd name="connsiteY1" fmla="*/ 1352 h 10010"/>
              <a:gd name="connsiteX2" fmla="*/ 7770 w 10012"/>
              <a:gd name="connsiteY2" fmla="*/ 13 h 10010"/>
              <a:gd name="connsiteX3" fmla="*/ 9450 w 10012"/>
              <a:gd name="connsiteY3" fmla="*/ 814 h 10010"/>
              <a:gd name="connsiteX4" fmla="*/ 9984 w 10012"/>
              <a:gd name="connsiteY4" fmla="*/ 1940 h 10010"/>
              <a:gd name="connsiteX5" fmla="*/ 8528 w 10012"/>
              <a:gd name="connsiteY5" fmla="*/ 4310 h 10010"/>
              <a:gd name="connsiteX6" fmla="*/ 6617 w 10012"/>
              <a:gd name="connsiteY6" fmla="*/ 6519 h 10010"/>
              <a:gd name="connsiteX7" fmla="*/ 4983 w 10012"/>
              <a:gd name="connsiteY7" fmla="*/ 9079 h 10010"/>
              <a:gd name="connsiteX8" fmla="*/ 2597 w 10012"/>
              <a:gd name="connsiteY8" fmla="*/ 10010 h 10010"/>
              <a:gd name="connsiteX9" fmla="*/ 0 w 10012"/>
              <a:gd name="connsiteY9" fmla="*/ 9086 h 10010"/>
              <a:gd name="connsiteX10" fmla="*/ 0 w 10012"/>
              <a:gd name="connsiteY10" fmla="*/ 2215 h 10010"/>
              <a:gd name="connsiteX0" fmla="*/ 0 w 10012"/>
              <a:gd name="connsiteY0" fmla="*/ 2215 h 10010"/>
              <a:gd name="connsiteX1" fmla="*/ 2989 w 10012"/>
              <a:gd name="connsiteY1" fmla="*/ 1352 h 10010"/>
              <a:gd name="connsiteX2" fmla="*/ 7770 w 10012"/>
              <a:gd name="connsiteY2" fmla="*/ 13 h 10010"/>
              <a:gd name="connsiteX3" fmla="*/ 9450 w 10012"/>
              <a:gd name="connsiteY3" fmla="*/ 814 h 10010"/>
              <a:gd name="connsiteX4" fmla="*/ 9984 w 10012"/>
              <a:gd name="connsiteY4" fmla="*/ 1940 h 10010"/>
              <a:gd name="connsiteX5" fmla="*/ 8528 w 10012"/>
              <a:gd name="connsiteY5" fmla="*/ 4310 h 10010"/>
              <a:gd name="connsiteX6" fmla="*/ 6617 w 10012"/>
              <a:gd name="connsiteY6" fmla="*/ 6519 h 10010"/>
              <a:gd name="connsiteX7" fmla="*/ 4983 w 10012"/>
              <a:gd name="connsiteY7" fmla="*/ 9079 h 10010"/>
              <a:gd name="connsiteX8" fmla="*/ 2597 w 10012"/>
              <a:gd name="connsiteY8" fmla="*/ 10010 h 10010"/>
              <a:gd name="connsiteX9" fmla="*/ 0 w 10012"/>
              <a:gd name="connsiteY9" fmla="*/ 9086 h 10010"/>
              <a:gd name="connsiteX10" fmla="*/ 0 w 10012"/>
              <a:gd name="connsiteY10" fmla="*/ 2215 h 10010"/>
              <a:gd name="connsiteX0" fmla="*/ 0 w 10014"/>
              <a:gd name="connsiteY0" fmla="*/ 2215 h 10010"/>
              <a:gd name="connsiteX1" fmla="*/ 2989 w 10014"/>
              <a:gd name="connsiteY1" fmla="*/ 1352 h 10010"/>
              <a:gd name="connsiteX2" fmla="*/ 7770 w 10014"/>
              <a:gd name="connsiteY2" fmla="*/ 13 h 10010"/>
              <a:gd name="connsiteX3" fmla="*/ 9450 w 10014"/>
              <a:gd name="connsiteY3" fmla="*/ 814 h 10010"/>
              <a:gd name="connsiteX4" fmla="*/ 9984 w 10014"/>
              <a:gd name="connsiteY4" fmla="*/ 1940 h 10010"/>
              <a:gd name="connsiteX5" fmla="*/ 8528 w 10014"/>
              <a:gd name="connsiteY5" fmla="*/ 4310 h 10010"/>
              <a:gd name="connsiteX6" fmla="*/ 6617 w 10014"/>
              <a:gd name="connsiteY6" fmla="*/ 6519 h 10010"/>
              <a:gd name="connsiteX7" fmla="*/ 4983 w 10014"/>
              <a:gd name="connsiteY7" fmla="*/ 9079 h 10010"/>
              <a:gd name="connsiteX8" fmla="*/ 2597 w 10014"/>
              <a:gd name="connsiteY8" fmla="*/ 10010 h 10010"/>
              <a:gd name="connsiteX9" fmla="*/ 0 w 10014"/>
              <a:gd name="connsiteY9" fmla="*/ 9086 h 10010"/>
              <a:gd name="connsiteX10" fmla="*/ 0 w 10014"/>
              <a:gd name="connsiteY10" fmla="*/ 2215 h 10010"/>
              <a:gd name="connsiteX0" fmla="*/ 0 w 10014"/>
              <a:gd name="connsiteY0" fmla="*/ 2215 h 10010"/>
              <a:gd name="connsiteX1" fmla="*/ 2989 w 10014"/>
              <a:gd name="connsiteY1" fmla="*/ 1352 h 10010"/>
              <a:gd name="connsiteX2" fmla="*/ 7770 w 10014"/>
              <a:gd name="connsiteY2" fmla="*/ 13 h 10010"/>
              <a:gd name="connsiteX3" fmla="*/ 9458 w 10014"/>
              <a:gd name="connsiteY3" fmla="*/ 837 h 10010"/>
              <a:gd name="connsiteX4" fmla="*/ 9984 w 10014"/>
              <a:gd name="connsiteY4" fmla="*/ 1940 h 10010"/>
              <a:gd name="connsiteX5" fmla="*/ 8528 w 10014"/>
              <a:gd name="connsiteY5" fmla="*/ 4310 h 10010"/>
              <a:gd name="connsiteX6" fmla="*/ 6617 w 10014"/>
              <a:gd name="connsiteY6" fmla="*/ 6519 h 10010"/>
              <a:gd name="connsiteX7" fmla="*/ 4983 w 10014"/>
              <a:gd name="connsiteY7" fmla="*/ 9079 h 10010"/>
              <a:gd name="connsiteX8" fmla="*/ 2597 w 10014"/>
              <a:gd name="connsiteY8" fmla="*/ 10010 h 10010"/>
              <a:gd name="connsiteX9" fmla="*/ 0 w 10014"/>
              <a:gd name="connsiteY9" fmla="*/ 9086 h 10010"/>
              <a:gd name="connsiteX10" fmla="*/ 0 w 10014"/>
              <a:gd name="connsiteY10" fmla="*/ 2215 h 10010"/>
              <a:gd name="connsiteX0" fmla="*/ 0 w 10014"/>
              <a:gd name="connsiteY0" fmla="*/ 2215 h 10010"/>
              <a:gd name="connsiteX1" fmla="*/ 2989 w 10014"/>
              <a:gd name="connsiteY1" fmla="*/ 1352 h 10010"/>
              <a:gd name="connsiteX2" fmla="*/ 7770 w 10014"/>
              <a:gd name="connsiteY2" fmla="*/ 13 h 10010"/>
              <a:gd name="connsiteX3" fmla="*/ 9458 w 10014"/>
              <a:gd name="connsiteY3" fmla="*/ 837 h 10010"/>
              <a:gd name="connsiteX4" fmla="*/ 9984 w 10014"/>
              <a:gd name="connsiteY4" fmla="*/ 1940 h 10010"/>
              <a:gd name="connsiteX5" fmla="*/ 8528 w 10014"/>
              <a:gd name="connsiteY5" fmla="*/ 4310 h 10010"/>
              <a:gd name="connsiteX6" fmla="*/ 6617 w 10014"/>
              <a:gd name="connsiteY6" fmla="*/ 6519 h 10010"/>
              <a:gd name="connsiteX7" fmla="*/ 4983 w 10014"/>
              <a:gd name="connsiteY7" fmla="*/ 9079 h 10010"/>
              <a:gd name="connsiteX8" fmla="*/ 2597 w 10014"/>
              <a:gd name="connsiteY8" fmla="*/ 10010 h 10010"/>
              <a:gd name="connsiteX9" fmla="*/ 0 w 10014"/>
              <a:gd name="connsiteY9" fmla="*/ 9086 h 10010"/>
              <a:gd name="connsiteX10" fmla="*/ 0 w 10014"/>
              <a:gd name="connsiteY10" fmla="*/ 2215 h 10010"/>
              <a:gd name="connsiteX0" fmla="*/ 0 w 10014"/>
              <a:gd name="connsiteY0" fmla="*/ 2215 h 10010"/>
              <a:gd name="connsiteX1" fmla="*/ 2989 w 10014"/>
              <a:gd name="connsiteY1" fmla="*/ 1352 h 10010"/>
              <a:gd name="connsiteX2" fmla="*/ 7770 w 10014"/>
              <a:gd name="connsiteY2" fmla="*/ 13 h 10010"/>
              <a:gd name="connsiteX3" fmla="*/ 9458 w 10014"/>
              <a:gd name="connsiteY3" fmla="*/ 837 h 10010"/>
              <a:gd name="connsiteX4" fmla="*/ 9984 w 10014"/>
              <a:gd name="connsiteY4" fmla="*/ 1940 h 10010"/>
              <a:gd name="connsiteX5" fmla="*/ 8528 w 10014"/>
              <a:gd name="connsiteY5" fmla="*/ 4310 h 10010"/>
              <a:gd name="connsiteX6" fmla="*/ 6617 w 10014"/>
              <a:gd name="connsiteY6" fmla="*/ 6519 h 10010"/>
              <a:gd name="connsiteX7" fmla="*/ 4983 w 10014"/>
              <a:gd name="connsiteY7" fmla="*/ 9079 h 10010"/>
              <a:gd name="connsiteX8" fmla="*/ 2597 w 10014"/>
              <a:gd name="connsiteY8" fmla="*/ 10010 h 10010"/>
              <a:gd name="connsiteX9" fmla="*/ 0 w 10014"/>
              <a:gd name="connsiteY9" fmla="*/ 9086 h 10010"/>
              <a:gd name="connsiteX10" fmla="*/ 0 w 10014"/>
              <a:gd name="connsiteY10" fmla="*/ 2215 h 10010"/>
              <a:gd name="connsiteX0" fmla="*/ 0 w 10014"/>
              <a:gd name="connsiteY0" fmla="*/ 2215 h 10010"/>
              <a:gd name="connsiteX1" fmla="*/ 2989 w 10014"/>
              <a:gd name="connsiteY1" fmla="*/ 1352 h 10010"/>
              <a:gd name="connsiteX2" fmla="*/ 7770 w 10014"/>
              <a:gd name="connsiteY2" fmla="*/ 13 h 10010"/>
              <a:gd name="connsiteX3" fmla="*/ 9458 w 10014"/>
              <a:gd name="connsiteY3" fmla="*/ 837 h 10010"/>
              <a:gd name="connsiteX4" fmla="*/ 9984 w 10014"/>
              <a:gd name="connsiteY4" fmla="*/ 1940 h 10010"/>
              <a:gd name="connsiteX5" fmla="*/ 8528 w 10014"/>
              <a:gd name="connsiteY5" fmla="*/ 4310 h 10010"/>
              <a:gd name="connsiteX6" fmla="*/ 6617 w 10014"/>
              <a:gd name="connsiteY6" fmla="*/ 6519 h 10010"/>
              <a:gd name="connsiteX7" fmla="*/ 4983 w 10014"/>
              <a:gd name="connsiteY7" fmla="*/ 9079 h 10010"/>
              <a:gd name="connsiteX8" fmla="*/ 2597 w 10014"/>
              <a:gd name="connsiteY8" fmla="*/ 10010 h 10010"/>
              <a:gd name="connsiteX9" fmla="*/ 0 w 10014"/>
              <a:gd name="connsiteY9" fmla="*/ 9086 h 10010"/>
              <a:gd name="connsiteX10" fmla="*/ 0 w 10014"/>
              <a:gd name="connsiteY10" fmla="*/ 2215 h 10010"/>
              <a:gd name="connsiteX0" fmla="*/ 0 w 10014"/>
              <a:gd name="connsiteY0" fmla="*/ 2215 h 10010"/>
              <a:gd name="connsiteX1" fmla="*/ 2989 w 10014"/>
              <a:gd name="connsiteY1" fmla="*/ 1352 h 10010"/>
              <a:gd name="connsiteX2" fmla="*/ 7770 w 10014"/>
              <a:gd name="connsiteY2" fmla="*/ 13 h 10010"/>
              <a:gd name="connsiteX3" fmla="*/ 9458 w 10014"/>
              <a:gd name="connsiteY3" fmla="*/ 837 h 10010"/>
              <a:gd name="connsiteX4" fmla="*/ 9984 w 10014"/>
              <a:gd name="connsiteY4" fmla="*/ 1940 h 10010"/>
              <a:gd name="connsiteX5" fmla="*/ 8528 w 10014"/>
              <a:gd name="connsiteY5" fmla="*/ 4310 h 10010"/>
              <a:gd name="connsiteX6" fmla="*/ 6617 w 10014"/>
              <a:gd name="connsiteY6" fmla="*/ 6519 h 10010"/>
              <a:gd name="connsiteX7" fmla="*/ 4983 w 10014"/>
              <a:gd name="connsiteY7" fmla="*/ 9079 h 10010"/>
              <a:gd name="connsiteX8" fmla="*/ 2597 w 10014"/>
              <a:gd name="connsiteY8" fmla="*/ 10010 h 10010"/>
              <a:gd name="connsiteX9" fmla="*/ 0 w 10014"/>
              <a:gd name="connsiteY9" fmla="*/ 9086 h 10010"/>
              <a:gd name="connsiteX10" fmla="*/ 0 w 10014"/>
              <a:gd name="connsiteY10" fmla="*/ 2215 h 10010"/>
              <a:gd name="connsiteX0" fmla="*/ 0 w 10008"/>
              <a:gd name="connsiteY0" fmla="*/ 2215 h 10010"/>
              <a:gd name="connsiteX1" fmla="*/ 2989 w 10008"/>
              <a:gd name="connsiteY1" fmla="*/ 1352 h 10010"/>
              <a:gd name="connsiteX2" fmla="*/ 7770 w 10008"/>
              <a:gd name="connsiteY2" fmla="*/ 13 h 10010"/>
              <a:gd name="connsiteX3" fmla="*/ 9458 w 10008"/>
              <a:gd name="connsiteY3" fmla="*/ 837 h 10010"/>
              <a:gd name="connsiteX4" fmla="*/ 9978 w 10008"/>
              <a:gd name="connsiteY4" fmla="*/ 1940 h 10010"/>
              <a:gd name="connsiteX5" fmla="*/ 8528 w 10008"/>
              <a:gd name="connsiteY5" fmla="*/ 4310 h 10010"/>
              <a:gd name="connsiteX6" fmla="*/ 6617 w 10008"/>
              <a:gd name="connsiteY6" fmla="*/ 6519 h 10010"/>
              <a:gd name="connsiteX7" fmla="*/ 4983 w 10008"/>
              <a:gd name="connsiteY7" fmla="*/ 9079 h 10010"/>
              <a:gd name="connsiteX8" fmla="*/ 2597 w 10008"/>
              <a:gd name="connsiteY8" fmla="*/ 10010 h 10010"/>
              <a:gd name="connsiteX9" fmla="*/ 0 w 10008"/>
              <a:gd name="connsiteY9" fmla="*/ 9086 h 10010"/>
              <a:gd name="connsiteX10" fmla="*/ 0 w 10008"/>
              <a:gd name="connsiteY10" fmla="*/ 2215 h 10010"/>
              <a:gd name="connsiteX0" fmla="*/ 0 w 10005"/>
              <a:gd name="connsiteY0" fmla="*/ 2215 h 10010"/>
              <a:gd name="connsiteX1" fmla="*/ 2989 w 10005"/>
              <a:gd name="connsiteY1" fmla="*/ 1352 h 10010"/>
              <a:gd name="connsiteX2" fmla="*/ 7770 w 10005"/>
              <a:gd name="connsiteY2" fmla="*/ 13 h 10010"/>
              <a:gd name="connsiteX3" fmla="*/ 9458 w 10005"/>
              <a:gd name="connsiteY3" fmla="*/ 837 h 10010"/>
              <a:gd name="connsiteX4" fmla="*/ 9978 w 10005"/>
              <a:gd name="connsiteY4" fmla="*/ 1940 h 10010"/>
              <a:gd name="connsiteX5" fmla="*/ 8528 w 10005"/>
              <a:gd name="connsiteY5" fmla="*/ 4310 h 10010"/>
              <a:gd name="connsiteX6" fmla="*/ 6617 w 10005"/>
              <a:gd name="connsiteY6" fmla="*/ 6519 h 10010"/>
              <a:gd name="connsiteX7" fmla="*/ 4983 w 10005"/>
              <a:gd name="connsiteY7" fmla="*/ 9079 h 10010"/>
              <a:gd name="connsiteX8" fmla="*/ 2597 w 10005"/>
              <a:gd name="connsiteY8" fmla="*/ 10010 h 10010"/>
              <a:gd name="connsiteX9" fmla="*/ 0 w 10005"/>
              <a:gd name="connsiteY9" fmla="*/ 9086 h 10010"/>
              <a:gd name="connsiteX10" fmla="*/ 0 w 10005"/>
              <a:gd name="connsiteY10" fmla="*/ 2215 h 100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005" h="10010">
                <a:moveTo>
                  <a:pt x="0" y="2215"/>
                </a:moveTo>
                <a:cubicBezTo>
                  <a:pt x="1214" y="1882"/>
                  <a:pt x="1672" y="1742"/>
                  <a:pt x="2989" y="1352"/>
                </a:cubicBezTo>
                <a:cubicBezTo>
                  <a:pt x="4670" y="756"/>
                  <a:pt x="6348" y="-119"/>
                  <a:pt x="7770" y="13"/>
                </a:cubicBezTo>
                <a:cubicBezTo>
                  <a:pt x="8459" y="110"/>
                  <a:pt x="8901" y="284"/>
                  <a:pt x="9458" y="837"/>
                </a:cubicBezTo>
                <a:cubicBezTo>
                  <a:pt x="9745" y="1241"/>
                  <a:pt x="9863" y="1373"/>
                  <a:pt x="9978" y="1940"/>
                </a:cubicBezTo>
                <a:cubicBezTo>
                  <a:pt x="10176" y="2837"/>
                  <a:pt x="9267" y="3654"/>
                  <a:pt x="8528" y="4310"/>
                </a:cubicBezTo>
                <a:cubicBezTo>
                  <a:pt x="7841" y="4939"/>
                  <a:pt x="7272" y="5474"/>
                  <a:pt x="6617" y="6519"/>
                </a:cubicBezTo>
                <a:cubicBezTo>
                  <a:pt x="5937" y="7478"/>
                  <a:pt x="5632" y="8380"/>
                  <a:pt x="4983" y="9079"/>
                </a:cubicBezTo>
                <a:cubicBezTo>
                  <a:pt x="4037" y="9965"/>
                  <a:pt x="3347" y="9955"/>
                  <a:pt x="2597" y="10010"/>
                </a:cubicBezTo>
                <a:cubicBezTo>
                  <a:pt x="902" y="9961"/>
                  <a:pt x="120" y="9131"/>
                  <a:pt x="0" y="9086"/>
                </a:cubicBezTo>
                <a:lnTo>
                  <a:pt x="0" y="2215"/>
                </a:lnTo>
                <a:close/>
              </a:path>
            </a:pathLst>
          </a:custGeom>
          <a:noFill/>
        </p:spPr>
        <p:txBody>
          <a:bodyPr anchor="ctr"/>
          <a:lstStyle>
            <a:lvl1pPr algn="ctr">
              <a:lnSpc>
                <a:spcPct val="100000"/>
              </a:lnSpc>
              <a:spcAft>
                <a:spcPts val="0"/>
              </a:spcAft>
              <a:defRPr sz="2400"/>
            </a:lvl1pPr>
          </a:lstStyle>
          <a:p>
            <a:r>
              <a:rPr lang="en-AU" dirty="0"/>
              <a:t>Click in middle icon to insert image.</a:t>
            </a:r>
          </a:p>
        </p:txBody>
      </p:sp>
    </p:spTree>
    <p:extLst>
      <p:ext uri="{BB962C8B-B14F-4D97-AF65-F5344CB8AC3E}">
        <p14:creationId xmlns:p14="http://schemas.microsoft.com/office/powerpoint/2010/main" val="27786244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pic>
        <p:nvPicPr>
          <p:cNvPr id="13" name="Picture 12" descr="A close up of a logo&#10;&#10;Description automatically generated">
            <a:extLst>
              <a:ext uri="{FF2B5EF4-FFF2-40B4-BE49-F238E27FC236}">
                <a16:creationId xmlns:a16="http://schemas.microsoft.com/office/drawing/2014/main" id="{4CA86C2B-6B67-4270-8E9F-086220ECD53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421620" y="3957050"/>
            <a:ext cx="4212345" cy="4081280"/>
          </a:xfrm>
          <a:prstGeom prst="rect">
            <a:avLst/>
          </a:prstGeom>
        </p:spPr>
      </p:pic>
      <p:sp>
        <p:nvSpPr>
          <p:cNvPr id="15" name="Slide Number Placeholder 14"/>
          <p:cNvSpPr>
            <a:spLocks noGrp="1"/>
          </p:cNvSpPr>
          <p:nvPr>
            <p:ph type="sldNum" sz="quarter" idx="12"/>
          </p:nvPr>
        </p:nvSpPr>
        <p:spPr/>
        <p:txBody>
          <a:bodyPr/>
          <a:lstStyle/>
          <a:p>
            <a:fld id="{CE1B70CE-F4BC-4B6F-A663-B479B5E51611}" type="slidenum">
              <a:rPr lang="en-AU" noProof="0" smtClean="0"/>
              <a:pPr/>
              <a:t>‹#›</a:t>
            </a:fld>
            <a:endParaRPr lang="en-AU" noProof="0" dirty="0"/>
          </a:p>
        </p:txBody>
      </p:sp>
      <p:sp>
        <p:nvSpPr>
          <p:cNvPr id="5" name="Footer Placeholder 4">
            <a:extLst>
              <a:ext uri="{FF2B5EF4-FFF2-40B4-BE49-F238E27FC236}">
                <a16:creationId xmlns:a16="http://schemas.microsoft.com/office/drawing/2014/main" id="{1339DBE8-F1B8-4E15-8F68-19D8402B7DAB}"/>
              </a:ext>
            </a:extLst>
          </p:cNvPr>
          <p:cNvSpPr>
            <a:spLocks noGrp="1"/>
          </p:cNvSpPr>
          <p:nvPr>
            <p:ph type="ftr" sz="quarter" idx="14"/>
          </p:nvPr>
        </p:nvSpPr>
        <p:spPr/>
        <p:txBody>
          <a:bodyPr/>
          <a:lstStyle/>
          <a:p>
            <a:r>
              <a:rPr lang="en-AU"/>
              <a:t>Presentation title goes here</a:t>
            </a:r>
            <a:endParaRPr lang="en-AU" dirty="0"/>
          </a:p>
        </p:txBody>
      </p:sp>
      <p:sp>
        <p:nvSpPr>
          <p:cNvPr id="8" name="Text Placeholder 7">
            <a:extLst>
              <a:ext uri="{FF2B5EF4-FFF2-40B4-BE49-F238E27FC236}">
                <a16:creationId xmlns:a16="http://schemas.microsoft.com/office/drawing/2014/main" id="{21C118E8-FA9F-4EDF-A107-D8FB1F2072A5}"/>
              </a:ext>
            </a:extLst>
          </p:cNvPr>
          <p:cNvSpPr>
            <a:spLocks noGrp="1"/>
          </p:cNvSpPr>
          <p:nvPr>
            <p:ph type="body" sz="quarter" idx="15"/>
          </p:nvPr>
        </p:nvSpPr>
        <p:spPr>
          <a:xfrm>
            <a:off x="8416679" y="5172937"/>
            <a:ext cx="13951105" cy="5555493"/>
          </a:xfrm>
        </p:spPr>
        <p:txBody>
          <a:bodyPr/>
          <a:lstStyle>
            <a:lvl1pPr>
              <a:lnSpc>
                <a:spcPts val="5600"/>
              </a:lnSpc>
              <a:spcAft>
                <a:spcPts val="400"/>
              </a:spcAft>
              <a:defRPr>
                <a:solidFill>
                  <a:schemeClr val="bg2"/>
                </a:solidFill>
              </a:defRPr>
            </a:lvl1pPr>
            <a:lvl2pPr>
              <a:lnSpc>
                <a:spcPts val="6800"/>
              </a:lnSpc>
              <a:spcAft>
                <a:spcPts val="0"/>
              </a:spcAft>
              <a:defRPr sz="3000" i="1">
                <a:solidFill>
                  <a:schemeClr val="tx2"/>
                </a:solidFill>
              </a:defRPr>
            </a:lvl2pPr>
            <a:lvl3pPr marL="0" indent="0">
              <a:lnSpc>
                <a:spcPts val="6800"/>
              </a:lnSpc>
              <a:spcAft>
                <a:spcPts val="0"/>
              </a:spcAft>
              <a:buNone/>
              <a:defRPr sz="3000" i="1">
                <a:solidFill>
                  <a:schemeClr val="tx2"/>
                </a:solidFill>
              </a:defRPr>
            </a:lvl3pPr>
            <a:lvl4pPr marL="0" indent="0">
              <a:lnSpc>
                <a:spcPts val="6800"/>
              </a:lnSpc>
              <a:spcAft>
                <a:spcPts val="0"/>
              </a:spcAft>
              <a:buNone/>
              <a:defRPr sz="3000" i="1">
                <a:solidFill>
                  <a:schemeClr val="tx2"/>
                </a:solidFill>
              </a:defRPr>
            </a:lvl4pPr>
            <a:lvl5pPr marL="0" indent="0">
              <a:lnSpc>
                <a:spcPts val="6800"/>
              </a:lnSpc>
              <a:spcAft>
                <a:spcPts val="0"/>
              </a:spcAft>
              <a:buNone/>
              <a:defRPr sz="3000" i="1">
                <a:solidFill>
                  <a:schemeClr val="tx2"/>
                </a:solidFill>
              </a:defRPr>
            </a:lvl5pPr>
            <a:lvl6pPr marL="0" indent="0">
              <a:lnSpc>
                <a:spcPts val="6800"/>
              </a:lnSpc>
              <a:spcAft>
                <a:spcPts val="0"/>
              </a:spcAft>
              <a:buNone/>
              <a:defRPr sz="3000" i="1">
                <a:solidFill>
                  <a:schemeClr val="tx2"/>
                </a:solidFill>
              </a:defRPr>
            </a:lvl6pPr>
            <a:lvl7pPr marL="0" indent="0">
              <a:lnSpc>
                <a:spcPts val="6800"/>
              </a:lnSpc>
              <a:spcAft>
                <a:spcPts val="0"/>
              </a:spcAft>
              <a:buNone/>
              <a:defRPr sz="3000" i="1">
                <a:solidFill>
                  <a:schemeClr val="tx2"/>
                </a:solidFill>
              </a:defRPr>
            </a:lvl7pPr>
            <a:lvl8pPr marL="0" indent="0">
              <a:lnSpc>
                <a:spcPts val="6800"/>
              </a:lnSpc>
              <a:spcAft>
                <a:spcPts val="0"/>
              </a:spcAft>
              <a:buNone/>
              <a:defRPr sz="3000" i="1">
                <a:solidFill>
                  <a:schemeClr val="tx2"/>
                </a:solidFill>
              </a:defRPr>
            </a:lvl8pPr>
            <a:lvl9pPr marL="0" indent="0">
              <a:lnSpc>
                <a:spcPts val="6800"/>
              </a:lnSpc>
              <a:spcAft>
                <a:spcPts val="0"/>
              </a:spcAft>
              <a:buNone/>
              <a:defRPr sz="3000" i="1">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7" name="Picture Placeholder 3">
            <a:extLst>
              <a:ext uri="{FF2B5EF4-FFF2-40B4-BE49-F238E27FC236}">
                <a16:creationId xmlns:a16="http://schemas.microsoft.com/office/drawing/2014/main" id="{EE06B9D2-55E3-4AA5-B1CB-4DEC1335536E}"/>
              </a:ext>
            </a:extLst>
          </p:cNvPr>
          <p:cNvSpPr>
            <a:spLocks noGrp="1"/>
          </p:cNvSpPr>
          <p:nvPr>
            <p:ph type="pic" sz="quarter" idx="10" hasCustomPrompt="1"/>
          </p:nvPr>
        </p:nvSpPr>
        <p:spPr>
          <a:xfrm>
            <a:off x="2454941" y="2459172"/>
            <a:ext cx="5206861" cy="6019640"/>
          </a:xfrm>
          <a:custGeom>
            <a:avLst/>
            <a:gdLst>
              <a:gd name="connsiteX0" fmla="*/ 0 w 10000"/>
              <a:gd name="connsiteY0" fmla="*/ 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0 h 10000"/>
              <a:gd name="connsiteX0" fmla="*/ 0 w 10000"/>
              <a:gd name="connsiteY0" fmla="*/ 0 h 10000"/>
              <a:gd name="connsiteX1" fmla="*/ 9454 w 10000"/>
              <a:gd name="connsiteY1" fmla="*/ 747 h 10000"/>
              <a:gd name="connsiteX2" fmla="*/ 10000 w 10000"/>
              <a:gd name="connsiteY2" fmla="*/ 10000 h 10000"/>
              <a:gd name="connsiteX3" fmla="*/ 0 w 10000"/>
              <a:gd name="connsiteY3" fmla="*/ 10000 h 10000"/>
              <a:gd name="connsiteX4" fmla="*/ 0 w 10000"/>
              <a:gd name="connsiteY4" fmla="*/ 0 h 10000"/>
              <a:gd name="connsiteX0" fmla="*/ 0 w 10000"/>
              <a:gd name="connsiteY0" fmla="*/ 1431 h 9253"/>
              <a:gd name="connsiteX1" fmla="*/ 9454 w 10000"/>
              <a:gd name="connsiteY1" fmla="*/ 0 h 9253"/>
              <a:gd name="connsiteX2" fmla="*/ 10000 w 10000"/>
              <a:gd name="connsiteY2" fmla="*/ 9253 h 9253"/>
              <a:gd name="connsiteX3" fmla="*/ 0 w 10000"/>
              <a:gd name="connsiteY3" fmla="*/ 9253 h 9253"/>
              <a:gd name="connsiteX4" fmla="*/ 0 w 10000"/>
              <a:gd name="connsiteY4" fmla="*/ 1431 h 9253"/>
              <a:gd name="connsiteX0" fmla="*/ 0 w 10000"/>
              <a:gd name="connsiteY0" fmla="*/ 1547 h 10000"/>
              <a:gd name="connsiteX1" fmla="*/ 7412 w 10000"/>
              <a:gd name="connsiteY1" fmla="*/ 298 h 10000"/>
              <a:gd name="connsiteX2" fmla="*/ 9454 w 10000"/>
              <a:gd name="connsiteY2" fmla="*/ 0 h 10000"/>
              <a:gd name="connsiteX3" fmla="*/ 10000 w 10000"/>
              <a:gd name="connsiteY3" fmla="*/ 10000 h 10000"/>
              <a:gd name="connsiteX4" fmla="*/ 0 w 10000"/>
              <a:gd name="connsiteY4" fmla="*/ 10000 h 10000"/>
              <a:gd name="connsiteX5" fmla="*/ 0 w 10000"/>
              <a:gd name="connsiteY5" fmla="*/ 1547 h 10000"/>
              <a:gd name="connsiteX0" fmla="*/ 0 w 10000"/>
              <a:gd name="connsiteY0" fmla="*/ 2316 h 10769"/>
              <a:gd name="connsiteX1" fmla="*/ 7747 w 10000"/>
              <a:gd name="connsiteY1" fmla="*/ 0 h 10769"/>
              <a:gd name="connsiteX2" fmla="*/ 9454 w 10000"/>
              <a:gd name="connsiteY2" fmla="*/ 769 h 10769"/>
              <a:gd name="connsiteX3" fmla="*/ 10000 w 10000"/>
              <a:gd name="connsiteY3" fmla="*/ 10769 h 10769"/>
              <a:gd name="connsiteX4" fmla="*/ 0 w 10000"/>
              <a:gd name="connsiteY4" fmla="*/ 10769 h 10769"/>
              <a:gd name="connsiteX5" fmla="*/ 0 w 10000"/>
              <a:gd name="connsiteY5" fmla="*/ 2316 h 10769"/>
              <a:gd name="connsiteX0" fmla="*/ 0 w 10000"/>
              <a:gd name="connsiteY0" fmla="*/ 2343 h 10796"/>
              <a:gd name="connsiteX1" fmla="*/ 7765 w 10000"/>
              <a:gd name="connsiteY1" fmla="*/ 0 h 10796"/>
              <a:gd name="connsiteX2" fmla="*/ 9454 w 10000"/>
              <a:gd name="connsiteY2" fmla="*/ 796 h 10796"/>
              <a:gd name="connsiteX3" fmla="*/ 10000 w 10000"/>
              <a:gd name="connsiteY3" fmla="*/ 10796 h 10796"/>
              <a:gd name="connsiteX4" fmla="*/ 0 w 10000"/>
              <a:gd name="connsiteY4" fmla="*/ 10796 h 10796"/>
              <a:gd name="connsiteX5" fmla="*/ 0 w 10000"/>
              <a:gd name="connsiteY5" fmla="*/ 2343 h 10796"/>
              <a:gd name="connsiteX0" fmla="*/ 0 w 10000"/>
              <a:gd name="connsiteY0" fmla="*/ 2343 h 10796"/>
              <a:gd name="connsiteX1" fmla="*/ 7765 w 10000"/>
              <a:gd name="connsiteY1" fmla="*/ 0 h 10796"/>
              <a:gd name="connsiteX2" fmla="*/ 9454 w 10000"/>
              <a:gd name="connsiteY2" fmla="*/ 796 h 10796"/>
              <a:gd name="connsiteX3" fmla="*/ 10000 w 10000"/>
              <a:gd name="connsiteY3" fmla="*/ 10796 h 10796"/>
              <a:gd name="connsiteX4" fmla="*/ 0 w 10000"/>
              <a:gd name="connsiteY4" fmla="*/ 10796 h 10796"/>
              <a:gd name="connsiteX5" fmla="*/ 0 w 10000"/>
              <a:gd name="connsiteY5" fmla="*/ 2343 h 10796"/>
              <a:gd name="connsiteX0" fmla="*/ 0 w 10000"/>
              <a:gd name="connsiteY0" fmla="*/ 2343 h 10796"/>
              <a:gd name="connsiteX1" fmla="*/ 7765 w 10000"/>
              <a:gd name="connsiteY1" fmla="*/ 0 h 10796"/>
              <a:gd name="connsiteX2" fmla="*/ 9454 w 10000"/>
              <a:gd name="connsiteY2" fmla="*/ 796 h 10796"/>
              <a:gd name="connsiteX3" fmla="*/ 10000 w 10000"/>
              <a:gd name="connsiteY3" fmla="*/ 10796 h 10796"/>
              <a:gd name="connsiteX4" fmla="*/ 0 w 10000"/>
              <a:gd name="connsiteY4" fmla="*/ 10796 h 10796"/>
              <a:gd name="connsiteX5" fmla="*/ 0 w 10000"/>
              <a:gd name="connsiteY5" fmla="*/ 2343 h 10796"/>
              <a:gd name="connsiteX0" fmla="*/ 0 w 10000"/>
              <a:gd name="connsiteY0" fmla="*/ 2367 h 10820"/>
              <a:gd name="connsiteX1" fmla="*/ 7765 w 10000"/>
              <a:gd name="connsiteY1" fmla="*/ 24 h 10820"/>
              <a:gd name="connsiteX2" fmla="*/ 9454 w 10000"/>
              <a:gd name="connsiteY2" fmla="*/ 820 h 10820"/>
              <a:gd name="connsiteX3" fmla="*/ 10000 w 10000"/>
              <a:gd name="connsiteY3" fmla="*/ 10820 h 10820"/>
              <a:gd name="connsiteX4" fmla="*/ 0 w 10000"/>
              <a:gd name="connsiteY4" fmla="*/ 10820 h 10820"/>
              <a:gd name="connsiteX5" fmla="*/ 0 w 10000"/>
              <a:gd name="connsiteY5" fmla="*/ 2367 h 10820"/>
              <a:gd name="connsiteX0" fmla="*/ 0 w 10000"/>
              <a:gd name="connsiteY0" fmla="*/ 2375 h 10828"/>
              <a:gd name="connsiteX1" fmla="*/ 7765 w 10000"/>
              <a:gd name="connsiteY1" fmla="*/ 32 h 10828"/>
              <a:gd name="connsiteX2" fmla="*/ 9454 w 10000"/>
              <a:gd name="connsiteY2" fmla="*/ 828 h 10828"/>
              <a:gd name="connsiteX3" fmla="*/ 10000 w 10000"/>
              <a:gd name="connsiteY3" fmla="*/ 10828 h 10828"/>
              <a:gd name="connsiteX4" fmla="*/ 0 w 10000"/>
              <a:gd name="connsiteY4" fmla="*/ 10828 h 10828"/>
              <a:gd name="connsiteX5" fmla="*/ 0 w 10000"/>
              <a:gd name="connsiteY5" fmla="*/ 2375 h 10828"/>
              <a:gd name="connsiteX0" fmla="*/ 0 w 10000"/>
              <a:gd name="connsiteY0" fmla="*/ 2373 h 10826"/>
              <a:gd name="connsiteX1" fmla="*/ 7765 w 10000"/>
              <a:gd name="connsiteY1" fmla="*/ 30 h 10826"/>
              <a:gd name="connsiteX2" fmla="*/ 9454 w 10000"/>
              <a:gd name="connsiteY2" fmla="*/ 826 h 10826"/>
              <a:gd name="connsiteX3" fmla="*/ 10000 w 10000"/>
              <a:gd name="connsiteY3" fmla="*/ 10826 h 10826"/>
              <a:gd name="connsiteX4" fmla="*/ 0 w 10000"/>
              <a:gd name="connsiteY4" fmla="*/ 10826 h 10826"/>
              <a:gd name="connsiteX5" fmla="*/ 0 w 10000"/>
              <a:gd name="connsiteY5" fmla="*/ 2373 h 10826"/>
              <a:gd name="connsiteX0" fmla="*/ 0 w 10000"/>
              <a:gd name="connsiteY0" fmla="*/ 2373 h 10826"/>
              <a:gd name="connsiteX1" fmla="*/ 7765 w 10000"/>
              <a:gd name="connsiteY1" fmla="*/ 30 h 10826"/>
              <a:gd name="connsiteX2" fmla="*/ 9454 w 10000"/>
              <a:gd name="connsiteY2" fmla="*/ 826 h 10826"/>
              <a:gd name="connsiteX3" fmla="*/ 10000 w 10000"/>
              <a:gd name="connsiteY3" fmla="*/ 10826 h 10826"/>
              <a:gd name="connsiteX4" fmla="*/ 0 w 10000"/>
              <a:gd name="connsiteY4" fmla="*/ 10826 h 10826"/>
              <a:gd name="connsiteX5" fmla="*/ 0 w 10000"/>
              <a:gd name="connsiteY5" fmla="*/ 2373 h 10826"/>
              <a:gd name="connsiteX0" fmla="*/ 0 w 10000"/>
              <a:gd name="connsiteY0" fmla="*/ 2373 h 10826"/>
              <a:gd name="connsiteX1" fmla="*/ 7765 w 10000"/>
              <a:gd name="connsiteY1" fmla="*/ 30 h 10826"/>
              <a:gd name="connsiteX2" fmla="*/ 9454 w 10000"/>
              <a:gd name="connsiteY2" fmla="*/ 826 h 10826"/>
              <a:gd name="connsiteX3" fmla="*/ 10000 w 10000"/>
              <a:gd name="connsiteY3" fmla="*/ 10826 h 10826"/>
              <a:gd name="connsiteX4" fmla="*/ 0 w 10000"/>
              <a:gd name="connsiteY4" fmla="*/ 10826 h 10826"/>
              <a:gd name="connsiteX5" fmla="*/ 0 w 10000"/>
              <a:gd name="connsiteY5" fmla="*/ 2373 h 10826"/>
              <a:gd name="connsiteX0" fmla="*/ 0 w 10000"/>
              <a:gd name="connsiteY0" fmla="*/ 2524 h 10977"/>
              <a:gd name="connsiteX1" fmla="*/ 7787 w 10000"/>
              <a:gd name="connsiteY1" fmla="*/ 27 h 10977"/>
              <a:gd name="connsiteX2" fmla="*/ 9454 w 10000"/>
              <a:gd name="connsiteY2" fmla="*/ 977 h 10977"/>
              <a:gd name="connsiteX3" fmla="*/ 10000 w 10000"/>
              <a:gd name="connsiteY3" fmla="*/ 10977 h 10977"/>
              <a:gd name="connsiteX4" fmla="*/ 0 w 10000"/>
              <a:gd name="connsiteY4" fmla="*/ 10977 h 10977"/>
              <a:gd name="connsiteX5" fmla="*/ 0 w 10000"/>
              <a:gd name="connsiteY5" fmla="*/ 2524 h 10977"/>
              <a:gd name="connsiteX0" fmla="*/ 0 w 10000"/>
              <a:gd name="connsiteY0" fmla="*/ 2381 h 10834"/>
              <a:gd name="connsiteX1" fmla="*/ 7765 w 10000"/>
              <a:gd name="connsiteY1" fmla="*/ 30 h 10834"/>
              <a:gd name="connsiteX2" fmla="*/ 9454 w 10000"/>
              <a:gd name="connsiteY2" fmla="*/ 834 h 10834"/>
              <a:gd name="connsiteX3" fmla="*/ 10000 w 10000"/>
              <a:gd name="connsiteY3" fmla="*/ 10834 h 10834"/>
              <a:gd name="connsiteX4" fmla="*/ 0 w 10000"/>
              <a:gd name="connsiteY4" fmla="*/ 10834 h 10834"/>
              <a:gd name="connsiteX5" fmla="*/ 0 w 10000"/>
              <a:gd name="connsiteY5" fmla="*/ 2381 h 10834"/>
              <a:gd name="connsiteX0" fmla="*/ 0 w 10000"/>
              <a:gd name="connsiteY0" fmla="*/ 2371 h 10824"/>
              <a:gd name="connsiteX1" fmla="*/ 7765 w 10000"/>
              <a:gd name="connsiteY1" fmla="*/ 20 h 10824"/>
              <a:gd name="connsiteX2" fmla="*/ 9454 w 10000"/>
              <a:gd name="connsiteY2" fmla="*/ 824 h 10824"/>
              <a:gd name="connsiteX3" fmla="*/ 10000 w 10000"/>
              <a:gd name="connsiteY3" fmla="*/ 10824 h 10824"/>
              <a:gd name="connsiteX4" fmla="*/ 0 w 10000"/>
              <a:gd name="connsiteY4" fmla="*/ 10824 h 10824"/>
              <a:gd name="connsiteX5" fmla="*/ 0 w 10000"/>
              <a:gd name="connsiteY5" fmla="*/ 2371 h 10824"/>
              <a:gd name="connsiteX0" fmla="*/ 0 w 10000"/>
              <a:gd name="connsiteY0" fmla="*/ 2368 h 10821"/>
              <a:gd name="connsiteX1" fmla="*/ 7765 w 10000"/>
              <a:gd name="connsiteY1" fmla="*/ 17 h 10821"/>
              <a:gd name="connsiteX2" fmla="*/ 9454 w 10000"/>
              <a:gd name="connsiteY2" fmla="*/ 821 h 10821"/>
              <a:gd name="connsiteX3" fmla="*/ 10000 w 10000"/>
              <a:gd name="connsiteY3" fmla="*/ 10821 h 10821"/>
              <a:gd name="connsiteX4" fmla="*/ 0 w 10000"/>
              <a:gd name="connsiteY4" fmla="*/ 10821 h 10821"/>
              <a:gd name="connsiteX5" fmla="*/ 0 w 10000"/>
              <a:gd name="connsiteY5" fmla="*/ 2368 h 10821"/>
              <a:gd name="connsiteX0" fmla="*/ 0 w 10000"/>
              <a:gd name="connsiteY0" fmla="*/ 2368 h 10821"/>
              <a:gd name="connsiteX1" fmla="*/ 7765 w 10000"/>
              <a:gd name="connsiteY1" fmla="*/ 17 h 10821"/>
              <a:gd name="connsiteX2" fmla="*/ 9454 w 10000"/>
              <a:gd name="connsiteY2" fmla="*/ 821 h 10821"/>
              <a:gd name="connsiteX3" fmla="*/ 10000 w 10000"/>
              <a:gd name="connsiteY3" fmla="*/ 10821 h 10821"/>
              <a:gd name="connsiteX4" fmla="*/ 0 w 10000"/>
              <a:gd name="connsiteY4" fmla="*/ 10821 h 10821"/>
              <a:gd name="connsiteX5" fmla="*/ 0 w 10000"/>
              <a:gd name="connsiteY5" fmla="*/ 2368 h 10821"/>
              <a:gd name="connsiteX0" fmla="*/ 0 w 10000"/>
              <a:gd name="connsiteY0" fmla="*/ 2368 h 10821"/>
              <a:gd name="connsiteX1" fmla="*/ 7765 w 10000"/>
              <a:gd name="connsiteY1" fmla="*/ 17 h 10821"/>
              <a:gd name="connsiteX2" fmla="*/ 9443 w 10000"/>
              <a:gd name="connsiteY2" fmla="*/ 881 h 10821"/>
              <a:gd name="connsiteX3" fmla="*/ 10000 w 10000"/>
              <a:gd name="connsiteY3" fmla="*/ 10821 h 10821"/>
              <a:gd name="connsiteX4" fmla="*/ 0 w 10000"/>
              <a:gd name="connsiteY4" fmla="*/ 10821 h 10821"/>
              <a:gd name="connsiteX5" fmla="*/ 0 w 10000"/>
              <a:gd name="connsiteY5" fmla="*/ 2368 h 10821"/>
              <a:gd name="connsiteX0" fmla="*/ 0 w 10000"/>
              <a:gd name="connsiteY0" fmla="*/ 2368 h 10821"/>
              <a:gd name="connsiteX1" fmla="*/ 7765 w 10000"/>
              <a:gd name="connsiteY1" fmla="*/ 17 h 10821"/>
              <a:gd name="connsiteX2" fmla="*/ 9443 w 10000"/>
              <a:gd name="connsiteY2" fmla="*/ 881 h 10821"/>
              <a:gd name="connsiteX3" fmla="*/ 10000 w 10000"/>
              <a:gd name="connsiteY3" fmla="*/ 10821 h 10821"/>
              <a:gd name="connsiteX4" fmla="*/ 0 w 10000"/>
              <a:gd name="connsiteY4" fmla="*/ 10821 h 10821"/>
              <a:gd name="connsiteX5" fmla="*/ 0 w 10000"/>
              <a:gd name="connsiteY5" fmla="*/ 2368 h 10821"/>
              <a:gd name="connsiteX0" fmla="*/ 0 w 10000"/>
              <a:gd name="connsiteY0" fmla="*/ 2368 h 10821"/>
              <a:gd name="connsiteX1" fmla="*/ 7765 w 10000"/>
              <a:gd name="connsiteY1" fmla="*/ 17 h 10821"/>
              <a:gd name="connsiteX2" fmla="*/ 9443 w 10000"/>
              <a:gd name="connsiteY2" fmla="*/ 881 h 10821"/>
              <a:gd name="connsiteX3" fmla="*/ 10000 w 10000"/>
              <a:gd name="connsiteY3" fmla="*/ 10821 h 10821"/>
              <a:gd name="connsiteX4" fmla="*/ 0 w 10000"/>
              <a:gd name="connsiteY4" fmla="*/ 10821 h 10821"/>
              <a:gd name="connsiteX5" fmla="*/ 0 w 10000"/>
              <a:gd name="connsiteY5" fmla="*/ 2368 h 10821"/>
              <a:gd name="connsiteX0" fmla="*/ 0 w 10000"/>
              <a:gd name="connsiteY0" fmla="*/ 2385 h 10821"/>
              <a:gd name="connsiteX1" fmla="*/ 7765 w 10000"/>
              <a:gd name="connsiteY1" fmla="*/ 17 h 10821"/>
              <a:gd name="connsiteX2" fmla="*/ 9443 w 10000"/>
              <a:gd name="connsiteY2" fmla="*/ 881 h 10821"/>
              <a:gd name="connsiteX3" fmla="*/ 10000 w 10000"/>
              <a:gd name="connsiteY3" fmla="*/ 10821 h 10821"/>
              <a:gd name="connsiteX4" fmla="*/ 0 w 10000"/>
              <a:gd name="connsiteY4" fmla="*/ 10821 h 10821"/>
              <a:gd name="connsiteX5" fmla="*/ 0 w 10000"/>
              <a:gd name="connsiteY5" fmla="*/ 2385 h 10821"/>
              <a:gd name="connsiteX0" fmla="*/ 0 w 10000"/>
              <a:gd name="connsiteY0" fmla="*/ 2382 h 10818"/>
              <a:gd name="connsiteX1" fmla="*/ 7765 w 10000"/>
              <a:gd name="connsiteY1" fmla="*/ 14 h 10818"/>
              <a:gd name="connsiteX2" fmla="*/ 9443 w 10000"/>
              <a:gd name="connsiteY2" fmla="*/ 878 h 10818"/>
              <a:gd name="connsiteX3" fmla="*/ 10000 w 10000"/>
              <a:gd name="connsiteY3" fmla="*/ 10818 h 10818"/>
              <a:gd name="connsiteX4" fmla="*/ 0 w 10000"/>
              <a:gd name="connsiteY4" fmla="*/ 10818 h 10818"/>
              <a:gd name="connsiteX5" fmla="*/ 0 w 10000"/>
              <a:gd name="connsiteY5" fmla="*/ 2382 h 10818"/>
              <a:gd name="connsiteX0" fmla="*/ 0 w 10000"/>
              <a:gd name="connsiteY0" fmla="*/ 2368 h 10804"/>
              <a:gd name="connsiteX1" fmla="*/ 2910 w 10000"/>
              <a:gd name="connsiteY1" fmla="*/ 1343 h 10804"/>
              <a:gd name="connsiteX2" fmla="*/ 7765 w 10000"/>
              <a:gd name="connsiteY2" fmla="*/ 0 h 10804"/>
              <a:gd name="connsiteX3" fmla="*/ 9443 w 10000"/>
              <a:gd name="connsiteY3" fmla="*/ 864 h 10804"/>
              <a:gd name="connsiteX4" fmla="*/ 10000 w 10000"/>
              <a:gd name="connsiteY4" fmla="*/ 10804 h 10804"/>
              <a:gd name="connsiteX5" fmla="*/ 0 w 10000"/>
              <a:gd name="connsiteY5" fmla="*/ 10804 h 10804"/>
              <a:gd name="connsiteX6" fmla="*/ 0 w 10000"/>
              <a:gd name="connsiteY6" fmla="*/ 2368 h 10804"/>
              <a:gd name="connsiteX0" fmla="*/ 0 w 10000"/>
              <a:gd name="connsiteY0" fmla="*/ 2368 h 10804"/>
              <a:gd name="connsiteX1" fmla="*/ 2987 w 10000"/>
              <a:gd name="connsiteY1" fmla="*/ 1429 h 10804"/>
              <a:gd name="connsiteX2" fmla="*/ 7765 w 10000"/>
              <a:gd name="connsiteY2" fmla="*/ 0 h 10804"/>
              <a:gd name="connsiteX3" fmla="*/ 9443 w 10000"/>
              <a:gd name="connsiteY3" fmla="*/ 864 h 10804"/>
              <a:gd name="connsiteX4" fmla="*/ 10000 w 10000"/>
              <a:gd name="connsiteY4" fmla="*/ 10804 h 10804"/>
              <a:gd name="connsiteX5" fmla="*/ 0 w 10000"/>
              <a:gd name="connsiteY5" fmla="*/ 10804 h 10804"/>
              <a:gd name="connsiteX6" fmla="*/ 0 w 10000"/>
              <a:gd name="connsiteY6" fmla="*/ 2368 h 10804"/>
              <a:gd name="connsiteX0" fmla="*/ 0 w 10000"/>
              <a:gd name="connsiteY0" fmla="*/ 2368 h 10804"/>
              <a:gd name="connsiteX1" fmla="*/ 2987 w 10000"/>
              <a:gd name="connsiteY1" fmla="*/ 1429 h 10804"/>
              <a:gd name="connsiteX2" fmla="*/ 7765 w 10000"/>
              <a:gd name="connsiteY2" fmla="*/ 0 h 10804"/>
              <a:gd name="connsiteX3" fmla="*/ 9443 w 10000"/>
              <a:gd name="connsiteY3" fmla="*/ 864 h 10804"/>
              <a:gd name="connsiteX4" fmla="*/ 10000 w 10000"/>
              <a:gd name="connsiteY4" fmla="*/ 10804 h 10804"/>
              <a:gd name="connsiteX5" fmla="*/ 0 w 10000"/>
              <a:gd name="connsiteY5" fmla="*/ 10804 h 10804"/>
              <a:gd name="connsiteX6" fmla="*/ 0 w 10000"/>
              <a:gd name="connsiteY6" fmla="*/ 2368 h 10804"/>
              <a:gd name="connsiteX0" fmla="*/ 0 w 10000"/>
              <a:gd name="connsiteY0" fmla="*/ 2368 h 10804"/>
              <a:gd name="connsiteX1" fmla="*/ 2987 w 10000"/>
              <a:gd name="connsiteY1" fmla="*/ 1429 h 10804"/>
              <a:gd name="connsiteX2" fmla="*/ 7765 w 10000"/>
              <a:gd name="connsiteY2" fmla="*/ 0 h 10804"/>
              <a:gd name="connsiteX3" fmla="*/ 9443 w 10000"/>
              <a:gd name="connsiteY3" fmla="*/ 864 h 10804"/>
              <a:gd name="connsiteX4" fmla="*/ 10000 w 10000"/>
              <a:gd name="connsiteY4" fmla="*/ 10804 h 10804"/>
              <a:gd name="connsiteX5" fmla="*/ 0 w 10000"/>
              <a:gd name="connsiteY5" fmla="*/ 10804 h 10804"/>
              <a:gd name="connsiteX6" fmla="*/ 0 w 10000"/>
              <a:gd name="connsiteY6" fmla="*/ 2368 h 10804"/>
              <a:gd name="connsiteX0" fmla="*/ 0 w 10000"/>
              <a:gd name="connsiteY0" fmla="*/ 2368 h 10804"/>
              <a:gd name="connsiteX1" fmla="*/ 2987 w 10000"/>
              <a:gd name="connsiteY1" fmla="*/ 1429 h 10804"/>
              <a:gd name="connsiteX2" fmla="*/ 7765 w 10000"/>
              <a:gd name="connsiteY2" fmla="*/ 0 h 10804"/>
              <a:gd name="connsiteX3" fmla="*/ 9443 w 10000"/>
              <a:gd name="connsiteY3" fmla="*/ 864 h 10804"/>
              <a:gd name="connsiteX4" fmla="*/ 10000 w 10000"/>
              <a:gd name="connsiteY4" fmla="*/ 10804 h 10804"/>
              <a:gd name="connsiteX5" fmla="*/ 0 w 10000"/>
              <a:gd name="connsiteY5" fmla="*/ 10804 h 10804"/>
              <a:gd name="connsiteX6" fmla="*/ 0 w 10000"/>
              <a:gd name="connsiteY6" fmla="*/ 2368 h 10804"/>
              <a:gd name="connsiteX0" fmla="*/ 0 w 10000"/>
              <a:gd name="connsiteY0" fmla="*/ 2369 h 10805"/>
              <a:gd name="connsiteX1" fmla="*/ 2987 w 10000"/>
              <a:gd name="connsiteY1" fmla="*/ 1430 h 10805"/>
              <a:gd name="connsiteX2" fmla="*/ 7765 w 10000"/>
              <a:gd name="connsiteY2" fmla="*/ 1 h 10805"/>
              <a:gd name="connsiteX3" fmla="*/ 9443 w 10000"/>
              <a:gd name="connsiteY3" fmla="*/ 865 h 10805"/>
              <a:gd name="connsiteX4" fmla="*/ 10000 w 10000"/>
              <a:gd name="connsiteY4" fmla="*/ 10805 h 10805"/>
              <a:gd name="connsiteX5" fmla="*/ 0 w 10000"/>
              <a:gd name="connsiteY5" fmla="*/ 10805 h 10805"/>
              <a:gd name="connsiteX6" fmla="*/ 0 w 10000"/>
              <a:gd name="connsiteY6" fmla="*/ 2369 h 10805"/>
              <a:gd name="connsiteX0" fmla="*/ 0 w 10000"/>
              <a:gd name="connsiteY0" fmla="*/ 2369 h 10805"/>
              <a:gd name="connsiteX1" fmla="*/ 2987 w 10000"/>
              <a:gd name="connsiteY1" fmla="*/ 1430 h 10805"/>
              <a:gd name="connsiteX2" fmla="*/ 7765 w 10000"/>
              <a:gd name="connsiteY2" fmla="*/ 1 h 10805"/>
              <a:gd name="connsiteX3" fmla="*/ 9443 w 10000"/>
              <a:gd name="connsiteY3" fmla="*/ 865 h 10805"/>
              <a:gd name="connsiteX4" fmla="*/ 10000 w 10000"/>
              <a:gd name="connsiteY4" fmla="*/ 10805 h 10805"/>
              <a:gd name="connsiteX5" fmla="*/ 0 w 10000"/>
              <a:gd name="connsiteY5" fmla="*/ 10805 h 10805"/>
              <a:gd name="connsiteX6" fmla="*/ 0 w 10000"/>
              <a:gd name="connsiteY6" fmla="*/ 2369 h 10805"/>
              <a:gd name="connsiteX0" fmla="*/ 0 w 10000"/>
              <a:gd name="connsiteY0" fmla="*/ 2369 h 10805"/>
              <a:gd name="connsiteX1" fmla="*/ 2987 w 10000"/>
              <a:gd name="connsiteY1" fmla="*/ 1430 h 10805"/>
              <a:gd name="connsiteX2" fmla="*/ 7765 w 10000"/>
              <a:gd name="connsiteY2" fmla="*/ 1 h 10805"/>
              <a:gd name="connsiteX3" fmla="*/ 9443 w 10000"/>
              <a:gd name="connsiteY3" fmla="*/ 865 h 10805"/>
              <a:gd name="connsiteX4" fmla="*/ 10000 w 10000"/>
              <a:gd name="connsiteY4" fmla="*/ 10805 h 10805"/>
              <a:gd name="connsiteX5" fmla="*/ 0 w 10000"/>
              <a:gd name="connsiteY5" fmla="*/ 10805 h 10805"/>
              <a:gd name="connsiteX6" fmla="*/ 0 w 10000"/>
              <a:gd name="connsiteY6" fmla="*/ 2369 h 10805"/>
              <a:gd name="connsiteX0" fmla="*/ 0 w 10000"/>
              <a:gd name="connsiteY0" fmla="*/ 2377 h 10813"/>
              <a:gd name="connsiteX1" fmla="*/ 2987 w 10000"/>
              <a:gd name="connsiteY1" fmla="*/ 1438 h 10813"/>
              <a:gd name="connsiteX2" fmla="*/ 7765 w 10000"/>
              <a:gd name="connsiteY2" fmla="*/ 9 h 10813"/>
              <a:gd name="connsiteX3" fmla="*/ 9443 w 10000"/>
              <a:gd name="connsiteY3" fmla="*/ 873 h 10813"/>
              <a:gd name="connsiteX4" fmla="*/ 10000 w 10000"/>
              <a:gd name="connsiteY4" fmla="*/ 10813 h 10813"/>
              <a:gd name="connsiteX5" fmla="*/ 0 w 10000"/>
              <a:gd name="connsiteY5" fmla="*/ 10813 h 10813"/>
              <a:gd name="connsiteX6" fmla="*/ 0 w 10000"/>
              <a:gd name="connsiteY6" fmla="*/ 2377 h 10813"/>
              <a:gd name="connsiteX0" fmla="*/ 0 w 10000"/>
              <a:gd name="connsiteY0" fmla="*/ 2374 h 10810"/>
              <a:gd name="connsiteX1" fmla="*/ 2987 w 10000"/>
              <a:gd name="connsiteY1" fmla="*/ 1435 h 10810"/>
              <a:gd name="connsiteX2" fmla="*/ 7765 w 10000"/>
              <a:gd name="connsiteY2" fmla="*/ 6 h 10810"/>
              <a:gd name="connsiteX3" fmla="*/ 9443 w 10000"/>
              <a:gd name="connsiteY3" fmla="*/ 870 h 10810"/>
              <a:gd name="connsiteX4" fmla="*/ 10000 w 10000"/>
              <a:gd name="connsiteY4" fmla="*/ 10810 h 10810"/>
              <a:gd name="connsiteX5" fmla="*/ 0 w 10000"/>
              <a:gd name="connsiteY5" fmla="*/ 10810 h 10810"/>
              <a:gd name="connsiteX6" fmla="*/ 0 w 10000"/>
              <a:gd name="connsiteY6" fmla="*/ 2374 h 10810"/>
              <a:gd name="connsiteX0" fmla="*/ 0 w 10000"/>
              <a:gd name="connsiteY0" fmla="*/ 2374 h 10810"/>
              <a:gd name="connsiteX1" fmla="*/ 2987 w 10000"/>
              <a:gd name="connsiteY1" fmla="*/ 1452 h 10810"/>
              <a:gd name="connsiteX2" fmla="*/ 7765 w 10000"/>
              <a:gd name="connsiteY2" fmla="*/ 6 h 10810"/>
              <a:gd name="connsiteX3" fmla="*/ 9443 w 10000"/>
              <a:gd name="connsiteY3" fmla="*/ 870 h 10810"/>
              <a:gd name="connsiteX4" fmla="*/ 10000 w 10000"/>
              <a:gd name="connsiteY4" fmla="*/ 10810 h 10810"/>
              <a:gd name="connsiteX5" fmla="*/ 0 w 10000"/>
              <a:gd name="connsiteY5" fmla="*/ 10810 h 10810"/>
              <a:gd name="connsiteX6" fmla="*/ 0 w 10000"/>
              <a:gd name="connsiteY6" fmla="*/ 2374 h 10810"/>
              <a:gd name="connsiteX0" fmla="*/ 0 w 10000"/>
              <a:gd name="connsiteY0" fmla="*/ 2374 h 10810"/>
              <a:gd name="connsiteX1" fmla="*/ 2987 w 10000"/>
              <a:gd name="connsiteY1" fmla="*/ 1452 h 10810"/>
              <a:gd name="connsiteX2" fmla="*/ 7765 w 10000"/>
              <a:gd name="connsiteY2" fmla="*/ 6 h 10810"/>
              <a:gd name="connsiteX3" fmla="*/ 9443 w 10000"/>
              <a:gd name="connsiteY3" fmla="*/ 870 h 10810"/>
              <a:gd name="connsiteX4" fmla="*/ 10000 w 10000"/>
              <a:gd name="connsiteY4" fmla="*/ 10810 h 10810"/>
              <a:gd name="connsiteX5" fmla="*/ 0 w 10000"/>
              <a:gd name="connsiteY5" fmla="*/ 10810 h 10810"/>
              <a:gd name="connsiteX6" fmla="*/ 0 w 10000"/>
              <a:gd name="connsiteY6" fmla="*/ 2374 h 10810"/>
              <a:gd name="connsiteX0" fmla="*/ 0 w 10000"/>
              <a:gd name="connsiteY0" fmla="*/ 2374 h 10810"/>
              <a:gd name="connsiteX1" fmla="*/ 2987 w 10000"/>
              <a:gd name="connsiteY1" fmla="*/ 1452 h 10810"/>
              <a:gd name="connsiteX2" fmla="*/ 7765 w 10000"/>
              <a:gd name="connsiteY2" fmla="*/ 6 h 10810"/>
              <a:gd name="connsiteX3" fmla="*/ 9443 w 10000"/>
              <a:gd name="connsiteY3" fmla="*/ 870 h 10810"/>
              <a:gd name="connsiteX4" fmla="*/ 10000 w 10000"/>
              <a:gd name="connsiteY4" fmla="*/ 10810 h 10810"/>
              <a:gd name="connsiteX5" fmla="*/ 0 w 10000"/>
              <a:gd name="connsiteY5" fmla="*/ 10810 h 10810"/>
              <a:gd name="connsiteX6" fmla="*/ 0 w 10000"/>
              <a:gd name="connsiteY6" fmla="*/ 2374 h 10810"/>
              <a:gd name="connsiteX0" fmla="*/ 0 w 10000"/>
              <a:gd name="connsiteY0" fmla="*/ 2374 h 10810"/>
              <a:gd name="connsiteX1" fmla="*/ 2987 w 10000"/>
              <a:gd name="connsiteY1" fmla="*/ 1452 h 10810"/>
              <a:gd name="connsiteX2" fmla="*/ 7765 w 10000"/>
              <a:gd name="connsiteY2" fmla="*/ 6 h 10810"/>
              <a:gd name="connsiteX3" fmla="*/ 9443 w 10000"/>
              <a:gd name="connsiteY3" fmla="*/ 870 h 10810"/>
              <a:gd name="connsiteX4" fmla="*/ 10000 w 10000"/>
              <a:gd name="connsiteY4" fmla="*/ 10810 h 10810"/>
              <a:gd name="connsiteX5" fmla="*/ 0 w 10000"/>
              <a:gd name="connsiteY5" fmla="*/ 10810 h 10810"/>
              <a:gd name="connsiteX6" fmla="*/ 0 w 10000"/>
              <a:gd name="connsiteY6" fmla="*/ 2374 h 10810"/>
              <a:gd name="connsiteX0" fmla="*/ 0 w 10000"/>
              <a:gd name="connsiteY0" fmla="*/ 2376 h 10812"/>
              <a:gd name="connsiteX1" fmla="*/ 2987 w 10000"/>
              <a:gd name="connsiteY1" fmla="*/ 1454 h 10812"/>
              <a:gd name="connsiteX2" fmla="*/ 7765 w 10000"/>
              <a:gd name="connsiteY2" fmla="*/ 8 h 10812"/>
              <a:gd name="connsiteX3" fmla="*/ 9443 w 10000"/>
              <a:gd name="connsiteY3" fmla="*/ 872 h 10812"/>
              <a:gd name="connsiteX4" fmla="*/ 10000 w 10000"/>
              <a:gd name="connsiteY4" fmla="*/ 10812 h 10812"/>
              <a:gd name="connsiteX5" fmla="*/ 0 w 10000"/>
              <a:gd name="connsiteY5" fmla="*/ 10812 h 10812"/>
              <a:gd name="connsiteX6" fmla="*/ 0 w 10000"/>
              <a:gd name="connsiteY6" fmla="*/ 2376 h 10812"/>
              <a:gd name="connsiteX0" fmla="*/ 0 w 10000"/>
              <a:gd name="connsiteY0" fmla="*/ 2382 h 10818"/>
              <a:gd name="connsiteX1" fmla="*/ 2987 w 10000"/>
              <a:gd name="connsiteY1" fmla="*/ 1460 h 10818"/>
              <a:gd name="connsiteX2" fmla="*/ 7765 w 10000"/>
              <a:gd name="connsiteY2" fmla="*/ 14 h 10818"/>
              <a:gd name="connsiteX3" fmla="*/ 9443 w 10000"/>
              <a:gd name="connsiteY3" fmla="*/ 878 h 10818"/>
              <a:gd name="connsiteX4" fmla="*/ 10000 w 10000"/>
              <a:gd name="connsiteY4" fmla="*/ 10818 h 10818"/>
              <a:gd name="connsiteX5" fmla="*/ 0 w 10000"/>
              <a:gd name="connsiteY5" fmla="*/ 10818 h 10818"/>
              <a:gd name="connsiteX6" fmla="*/ 0 w 10000"/>
              <a:gd name="connsiteY6" fmla="*/ 2382 h 10818"/>
              <a:gd name="connsiteX0" fmla="*/ 0 w 10619"/>
              <a:gd name="connsiteY0" fmla="*/ 2382 h 10818"/>
              <a:gd name="connsiteX1" fmla="*/ 2987 w 10619"/>
              <a:gd name="connsiteY1" fmla="*/ 1460 h 10818"/>
              <a:gd name="connsiteX2" fmla="*/ 7765 w 10619"/>
              <a:gd name="connsiteY2" fmla="*/ 14 h 10818"/>
              <a:gd name="connsiteX3" fmla="*/ 9443 w 10619"/>
              <a:gd name="connsiteY3" fmla="*/ 878 h 10818"/>
              <a:gd name="connsiteX4" fmla="*/ 9536 w 10619"/>
              <a:gd name="connsiteY4" fmla="*/ 2591 h 10818"/>
              <a:gd name="connsiteX5" fmla="*/ 10000 w 10619"/>
              <a:gd name="connsiteY5" fmla="*/ 10818 h 10818"/>
              <a:gd name="connsiteX6" fmla="*/ 0 w 10619"/>
              <a:gd name="connsiteY6" fmla="*/ 10818 h 10818"/>
              <a:gd name="connsiteX7" fmla="*/ 0 w 10619"/>
              <a:gd name="connsiteY7" fmla="*/ 2382 h 10818"/>
              <a:gd name="connsiteX0" fmla="*/ 0 w 10721"/>
              <a:gd name="connsiteY0" fmla="*/ 2382 h 10818"/>
              <a:gd name="connsiteX1" fmla="*/ 2987 w 10721"/>
              <a:gd name="connsiteY1" fmla="*/ 1460 h 10818"/>
              <a:gd name="connsiteX2" fmla="*/ 7765 w 10721"/>
              <a:gd name="connsiteY2" fmla="*/ 14 h 10818"/>
              <a:gd name="connsiteX3" fmla="*/ 9443 w 10721"/>
              <a:gd name="connsiteY3" fmla="*/ 878 h 10818"/>
              <a:gd name="connsiteX4" fmla="*/ 9977 w 10721"/>
              <a:gd name="connsiteY4" fmla="*/ 2094 h 10818"/>
              <a:gd name="connsiteX5" fmla="*/ 10000 w 10721"/>
              <a:gd name="connsiteY5" fmla="*/ 10818 h 10818"/>
              <a:gd name="connsiteX6" fmla="*/ 0 w 10721"/>
              <a:gd name="connsiteY6" fmla="*/ 10818 h 10818"/>
              <a:gd name="connsiteX7" fmla="*/ 0 w 10721"/>
              <a:gd name="connsiteY7" fmla="*/ 2382 h 10818"/>
              <a:gd name="connsiteX0" fmla="*/ 0 w 10721"/>
              <a:gd name="connsiteY0" fmla="*/ 2382 h 10818"/>
              <a:gd name="connsiteX1" fmla="*/ 2987 w 10721"/>
              <a:gd name="connsiteY1" fmla="*/ 1460 h 10818"/>
              <a:gd name="connsiteX2" fmla="*/ 7765 w 10721"/>
              <a:gd name="connsiteY2" fmla="*/ 14 h 10818"/>
              <a:gd name="connsiteX3" fmla="*/ 9443 w 10721"/>
              <a:gd name="connsiteY3" fmla="*/ 878 h 10818"/>
              <a:gd name="connsiteX4" fmla="*/ 9977 w 10721"/>
              <a:gd name="connsiteY4" fmla="*/ 2094 h 10818"/>
              <a:gd name="connsiteX5" fmla="*/ 10000 w 10721"/>
              <a:gd name="connsiteY5" fmla="*/ 10818 h 10818"/>
              <a:gd name="connsiteX6" fmla="*/ 0 w 10721"/>
              <a:gd name="connsiteY6" fmla="*/ 10818 h 10818"/>
              <a:gd name="connsiteX7" fmla="*/ 0 w 10721"/>
              <a:gd name="connsiteY7" fmla="*/ 2382 h 10818"/>
              <a:gd name="connsiteX0" fmla="*/ 0 w 10880"/>
              <a:gd name="connsiteY0" fmla="*/ 2382 h 10818"/>
              <a:gd name="connsiteX1" fmla="*/ 2987 w 10880"/>
              <a:gd name="connsiteY1" fmla="*/ 1460 h 10818"/>
              <a:gd name="connsiteX2" fmla="*/ 7765 w 10880"/>
              <a:gd name="connsiteY2" fmla="*/ 14 h 10818"/>
              <a:gd name="connsiteX3" fmla="*/ 9443 w 10880"/>
              <a:gd name="connsiteY3" fmla="*/ 878 h 10818"/>
              <a:gd name="connsiteX4" fmla="*/ 9977 w 10880"/>
              <a:gd name="connsiteY4" fmla="*/ 2094 h 10818"/>
              <a:gd name="connsiteX5" fmla="*/ 10374 w 10880"/>
              <a:gd name="connsiteY5" fmla="*/ 4870 h 10818"/>
              <a:gd name="connsiteX6" fmla="*/ 10000 w 10880"/>
              <a:gd name="connsiteY6" fmla="*/ 10818 h 10818"/>
              <a:gd name="connsiteX7" fmla="*/ 0 w 10880"/>
              <a:gd name="connsiteY7" fmla="*/ 10818 h 10818"/>
              <a:gd name="connsiteX8" fmla="*/ 0 w 10880"/>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9815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9789 h 10818"/>
              <a:gd name="connsiteX8" fmla="*/ 0 w 10512"/>
              <a:gd name="connsiteY8" fmla="*/ 2382 h 10818"/>
              <a:gd name="connsiteX0" fmla="*/ 0 w 10512"/>
              <a:gd name="connsiteY0" fmla="*/ 2391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9789 h 10818"/>
              <a:gd name="connsiteX8" fmla="*/ 0 w 10512"/>
              <a:gd name="connsiteY8" fmla="*/ 2391 h 10818"/>
              <a:gd name="connsiteX0" fmla="*/ 0 w 10512"/>
              <a:gd name="connsiteY0" fmla="*/ 2391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9789 h 10818"/>
              <a:gd name="connsiteX8" fmla="*/ 0 w 10512"/>
              <a:gd name="connsiteY8" fmla="*/ 2391 h 10818"/>
              <a:gd name="connsiteX0" fmla="*/ 0 w 9993"/>
              <a:gd name="connsiteY0" fmla="*/ 2391 h 10827"/>
              <a:gd name="connsiteX1" fmla="*/ 2987 w 9993"/>
              <a:gd name="connsiteY1" fmla="*/ 1460 h 10827"/>
              <a:gd name="connsiteX2" fmla="*/ 7765 w 9993"/>
              <a:gd name="connsiteY2" fmla="*/ 14 h 10827"/>
              <a:gd name="connsiteX3" fmla="*/ 9443 w 9993"/>
              <a:gd name="connsiteY3" fmla="*/ 878 h 10827"/>
              <a:gd name="connsiteX4" fmla="*/ 9977 w 9993"/>
              <a:gd name="connsiteY4" fmla="*/ 2094 h 10827"/>
              <a:gd name="connsiteX5" fmla="*/ 8522 w 9993"/>
              <a:gd name="connsiteY5" fmla="*/ 4639 h 10827"/>
              <a:gd name="connsiteX6" fmla="*/ 2614 w 9993"/>
              <a:gd name="connsiteY6" fmla="*/ 10827 h 10827"/>
              <a:gd name="connsiteX7" fmla="*/ 0 w 9993"/>
              <a:gd name="connsiteY7" fmla="*/ 9789 h 10827"/>
              <a:gd name="connsiteX8" fmla="*/ 0 w 9993"/>
              <a:gd name="connsiteY8" fmla="*/ 2391 h 10827"/>
              <a:gd name="connsiteX0" fmla="*/ 0 w 10000"/>
              <a:gd name="connsiteY0" fmla="*/ 2208 h 10000"/>
              <a:gd name="connsiteX1" fmla="*/ 2989 w 10000"/>
              <a:gd name="connsiteY1" fmla="*/ 1348 h 10000"/>
              <a:gd name="connsiteX2" fmla="*/ 7770 w 10000"/>
              <a:gd name="connsiteY2" fmla="*/ 13 h 10000"/>
              <a:gd name="connsiteX3" fmla="*/ 9450 w 10000"/>
              <a:gd name="connsiteY3" fmla="*/ 811 h 10000"/>
              <a:gd name="connsiteX4" fmla="*/ 9984 w 10000"/>
              <a:gd name="connsiteY4" fmla="*/ 1934 h 10000"/>
              <a:gd name="connsiteX5" fmla="*/ 8528 w 10000"/>
              <a:gd name="connsiteY5" fmla="*/ 4285 h 10000"/>
              <a:gd name="connsiteX6" fmla="*/ 2616 w 10000"/>
              <a:gd name="connsiteY6" fmla="*/ 10000 h 10000"/>
              <a:gd name="connsiteX7" fmla="*/ 0 w 10000"/>
              <a:gd name="connsiteY7" fmla="*/ 9041 h 10000"/>
              <a:gd name="connsiteX8" fmla="*/ 0 w 10000"/>
              <a:gd name="connsiteY8" fmla="*/ 2208 h 10000"/>
              <a:gd name="connsiteX0" fmla="*/ 0 w 10000"/>
              <a:gd name="connsiteY0" fmla="*/ 2208 h 10000"/>
              <a:gd name="connsiteX1" fmla="*/ 2989 w 10000"/>
              <a:gd name="connsiteY1" fmla="*/ 1348 h 10000"/>
              <a:gd name="connsiteX2" fmla="*/ 7770 w 10000"/>
              <a:gd name="connsiteY2" fmla="*/ 13 h 10000"/>
              <a:gd name="connsiteX3" fmla="*/ 9450 w 10000"/>
              <a:gd name="connsiteY3" fmla="*/ 811 h 10000"/>
              <a:gd name="connsiteX4" fmla="*/ 9984 w 10000"/>
              <a:gd name="connsiteY4" fmla="*/ 1934 h 10000"/>
              <a:gd name="connsiteX5" fmla="*/ 8528 w 10000"/>
              <a:gd name="connsiteY5" fmla="*/ 4285 h 10000"/>
              <a:gd name="connsiteX6" fmla="*/ 4501 w 10000"/>
              <a:gd name="connsiteY6" fmla="*/ 8708 h 10000"/>
              <a:gd name="connsiteX7" fmla="*/ 2616 w 10000"/>
              <a:gd name="connsiteY7" fmla="*/ 10000 h 10000"/>
              <a:gd name="connsiteX8" fmla="*/ 0 w 10000"/>
              <a:gd name="connsiteY8" fmla="*/ 9041 h 10000"/>
              <a:gd name="connsiteX9" fmla="*/ 0 w 10000"/>
              <a:gd name="connsiteY9" fmla="*/ 2208 h 10000"/>
              <a:gd name="connsiteX0" fmla="*/ 0 w 10000"/>
              <a:gd name="connsiteY0" fmla="*/ 2208 h 10000"/>
              <a:gd name="connsiteX1" fmla="*/ 2989 w 10000"/>
              <a:gd name="connsiteY1" fmla="*/ 1348 h 10000"/>
              <a:gd name="connsiteX2" fmla="*/ 7770 w 10000"/>
              <a:gd name="connsiteY2" fmla="*/ 13 h 10000"/>
              <a:gd name="connsiteX3" fmla="*/ 9450 w 10000"/>
              <a:gd name="connsiteY3" fmla="*/ 811 h 10000"/>
              <a:gd name="connsiteX4" fmla="*/ 9984 w 10000"/>
              <a:gd name="connsiteY4" fmla="*/ 1934 h 10000"/>
              <a:gd name="connsiteX5" fmla="*/ 8528 w 10000"/>
              <a:gd name="connsiteY5" fmla="*/ 4285 h 10000"/>
              <a:gd name="connsiteX6" fmla="*/ 4964 w 10000"/>
              <a:gd name="connsiteY6" fmla="*/ 9048 h 10000"/>
              <a:gd name="connsiteX7" fmla="*/ 2616 w 10000"/>
              <a:gd name="connsiteY7" fmla="*/ 10000 h 10000"/>
              <a:gd name="connsiteX8" fmla="*/ 0 w 10000"/>
              <a:gd name="connsiteY8" fmla="*/ 9041 h 10000"/>
              <a:gd name="connsiteX9" fmla="*/ 0 w 10000"/>
              <a:gd name="connsiteY9" fmla="*/ 2208 h 10000"/>
              <a:gd name="connsiteX0" fmla="*/ 0 w 10000"/>
              <a:gd name="connsiteY0" fmla="*/ 2208 h 9969"/>
              <a:gd name="connsiteX1" fmla="*/ 2989 w 10000"/>
              <a:gd name="connsiteY1" fmla="*/ 1348 h 9969"/>
              <a:gd name="connsiteX2" fmla="*/ 7770 w 10000"/>
              <a:gd name="connsiteY2" fmla="*/ 13 h 9969"/>
              <a:gd name="connsiteX3" fmla="*/ 9450 w 10000"/>
              <a:gd name="connsiteY3" fmla="*/ 811 h 9969"/>
              <a:gd name="connsiteX4" fmla="*/ 9984 w 10000"/>
              <a:gd name="connsiteY4" fmla="*/ 1934 h 9969"/>
              <a:gd name="connsiteX5" fmla="*/ 8528 w 10000"/>
              <a:gd name="connsiteY5" fmla="*/ 4285 h 9969"/>
              <a:gd name="connsiteX6" fmla="*/ 4964 w 10000"/>
              <a:gd name="connsiteY6" fmla="*/ 9048 h 9969"/>
              <a:gd name="connsiteX7" fmla="*/ 2602 w 10000"/>
              <a:gd name="connsiteY7" fmla="*/ 9969 h 9969"/>
              <a:gd name="connsiteX8" fmla="*/ 0 w 10000"/>
              <a:gd name="connsiteY8" fmla="*/ 9041 h 9969"/>
              <a:gd name="connsiteX9" fmla="*/ 0 w 10000"/>
              <a:gd name="connsiteY9" fmla="*/ 2208 h 9969"/>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64 w 10000"/>
              <a:gd name="connsiteY6" fmla="*/ 9076 h 10010"/>
              <a:gd name="connsiteX7" fmla="*/ 2597 w 10000"/>
              <a:gd name="connsiteY7" fmla="*/ 10010 h 10010"/>
              <a:gd name="connsiteX8" fmla="*/ 0 w 10000"/>
              <a:gd name="connsiteY8" fmla="*/ 9069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69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69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69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72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72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72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72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72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72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72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72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72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72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72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86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86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86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86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86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6922 w 10000"/>
              <a:gd name="connsiteY6" fmla="*/ 6473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6617 w 10000"/>
              <a:gd name="connsiteY6" fmla="*/ 6519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6617 w 10000"/>
              <a:gd name="connsiteY6" fmla="*/ 6519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6617 w 10000"/>
              <a:gd name="connsiteY6" fmla="*/ 6519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6617 w 10000"/>
              <a:gd name="connsiteY6" fmla="*/ 6519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6617 w 10000"/>
              <a:gd name="connsiteY6" fmla="*/ 6519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6617 w 10000"/>
              <a:gd name="connsiteY6" fmla="*/ 6519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6617 w 10000"/>
              <a:gd name="connsiteY6" fmla="*/ 6519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6617 w 10000"/>
              <a:gd name="connsiteY6" fmla="*/ 6519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6617 w 10000"/>
              <a:gd name="connsiteY6" fmla="*/ 6519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310 h 10010"/>
              <a:gd name="connsiteX6" fmla="*/ 6617 w 10000"/>
              <a:gd name="connsiteY6" fmla="*/ 6519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310 h 10010"/>
              <a:gd name="connsiteX6" fmla="*/ 6617 w 10000"/>
              <a:gd name="connsiteY6" fmla="*/ 6519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310 h 10010"/>
              <a:gd name="connsiteX6" fmla="*/ 6617 w 10000"/>
              <a:gd name="connsiteY6" fmla="*/ 6519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12"/>
              <a:gd name="connsiteY0" fmla="*/ 2215 h 10010"/>
              <a:gd name="connsiteX1" fmla="*/ 2989 w 10012"/>
              <a:gd name="connsiteY1" fmla="*/ 1352 h 10010"/>
              <a:gd name="connsiteX2" fmla="*/ 7770 w 10012"/>
              <a:gd name="connsiteY2" fmla="*/ 13 h 10010"/>
              <a:gd name="connsiteX3" fmla="*/ 9450 w 10012"/>
              <a:gd name="connsiteY3" fmla="*/ 814 h 10010"/>
              <a:gd name="connsiteX4" fmla="*/ 9984 w 10012"/>
              <a:gd name="connsiteY4" fmla="*/ 1940 h 10010"/>
              <a:gd name="connsiteX5" fmla="*/ 8528 w 10012"/>
              <a:gd name="connsiteY5" fmla="*/ 4310 h 10010"/>
              <a:gd name="connsiteX6" fmla="*/ 6617 w 10012"/>
              <a:gd name="connsiteY6" fmla="*/ 6519 h 10010"/>
              <a:gd name="connsiteX7" fmla="*/ 4983 w 10012"/>
              <a:gd name="connsiteY7" fmla="*/ 9079 h 10010"/>
              <a:gd name="connsiteX8" fmla="*/ 2597 w 10012"/>
              <a:gd name="connsiteY8" fmla="*/ 10010 h 10010"/>
              <a:gd name="connsiteX9" fmla="*/ 0 w 10012"/>
              <a:gd name="connsiteY9" fmla="*/ 9086 h 10010"/>
              <a:gd name="connsiteX10" fmla="*/ 0 w 10012"/>
              <a:gd name="connsiteY10" fmla="*/ 2215 h 10010"/>
              <a:gd name="connsiteX0" fmla="*/ 0 w 10012"/>
              <a:gd name="connsiteY0" fmla="*/ 2215 h 10010"/>
              <a:gd name="connsiteX1" fmla="*/ 2989 w 10012"/>
              <a:gd name="connsiteY1" fmla="*/ 1352 h 10010"/>
              <a:gd name="connsiteX2" fmla="*/ 7770 w 10012"/>
              <a:gd name="connsiteY2" fmla="*/ 13 h 10010"/>
              <a:gd name="connsiteX3" fmla="*/ 9450 w 10012"/>
              <a:gd name="connsiteY3" fmla="*/ 814 h 10010"/>
              <a:gd name="connsiteX4" fmla="*/ 9984 w 10012"/>
              <a:gd name="connsiteY4" fmla="*/ 1940 h 10010"/>
              <a:gd name="connsiteX5" fmla="*/ 8528 w 10012"/>
              <a:gd name="connsiteY5" fmla="*/ 4310 h 10010"/>
              <a:gd name="connsiteX6" fmla="*/ 6617 w 10012"/>
              <a:gd name="connsiteY6" fmla="*/ 6519 h 10010"/>
              <a:gd name="connsiteX7" fmla="*/ 4983 w 10012"/>
              <a:gd name="connsiteY7" fmla="*/ 9079 h 10010"/>
              <a:gd name="connsiteX8" fmla="*/ 2597 w 10012"/>
              <a:gd name="connsiteY8" fmla="*/ 10010 h 10010"/>
              <a:gd name="connsiteX9" fmla="*/ 0 w 10012"/>
              <a:gd name="connsiteY9" fmla="*/ 9086 h 10010"/>
              <a:gd name="connsiteX10" fmla="*/ 0 w 10012"/>
              <a:gd name="connsiteY10" fmla="*/ 2215 h 10010"/>
              <a:gd name="connsiteX0" fmla="*/ 0 w 10014"/>
              <a:gd name="connsiteY0" fmla="*/ 2215 h 10010"/>
              <a:gd name="connsiteX1" fmla="*/ 2989 w 10014"/>
              <a:gd name="connsiteY1" fmla="*/ 1352 h 10010"/>
              <a:gd name="connsiteX2" fmla="*/ 7770 w 10014"/>
              <a:gd name="connsiteY2" fmla="*/ 13 h 10010"/>
              <a:gd name="connsiteX3" fmla="*/ 9450 w 10014"/>
              <a:gd name="connsiteY3" fmla="*/ 814 h 10010"/>
              <a:gd name="connsiteX4" fmla="*/ 9984 w 10014"/>
              <a:gd name="connsiteY4" fmla="*/ 1940 h 10010"/>
              <a:gd name="connsiteX5" fmla="*/ 8528 w 10014"/>
              <a:gd name="connsiteY5" fmla="*/ 4310 h 10010"/>
              <a:gd name="connsiteX6" fmla="*/ 6617 w 10014"/>
              <a:gd name="connsiteY6" fmla="*/ 6519 h 10010"/>
              <a:gd name="connsiteX7" fmla="*/ 4983 w 10014"/>
              <a:gd name="connsiteY7" fmla="*/ 9079 h 10010"/>
              <a:gd name="connsiteX8" fmla="*/ 2597 w 10014"/>
              <a:gd name="connsiteY8" fmla="*/ 10010 h 10010"/>
              <a:gd name="connsiteX9" fmla="*/ 0 w 10014"/>
              <a:gd name="connsiteY9" fmla="*/ 9086 h 10010"/>
              <a:gd name="connsiteX10" fmla="*/ 0 w 10014"/>
              <a:gd name="connsiteY10" fmla="*/ 2215 h 10010"/>
              <a:gd name="connsiteX0" fmla="*/ 0 w 10014"/>
              <a:gd name="connsiteY0" fmla="*/ 2215 h 10010"/>
              <a:gd name="connsiteX1" fmla="*/ 2989 w 10014"/>
              <a:gd name="connsiteY1" fmla="*/ 1352 h 10010"/>
              <a:gd name="connsiteX2" fmla="*/ 7770 w 10014"/>
              <a:gd name="connsiteY2" fmla="*/ 13 h 10010"/>
              <a:gd name="connsiteX3" fmla="*/ 9458 w 10014"/>
              <a:gd name="connsiteY3" fmla="*/ 837 h 10010"/>
              <a:gd name="connsiteX4" fmla="*/ 9984 w 10014"/>
              <a:gd name="connsiteY4" fmla="*/ 1940 h 10010"/>
              <a:gd name="connsiteX5" fmla="*/ 8528 w 10014"/>
              <a:gd name="connsiteY5" fmla="*/ 4310 h 10010"/>
              <a:gd name="connsiteX6" fmla="*/ 6617 w 10014"/>
              <a:gd name="connsiteY6" fmla="*/ 6519 h 10010"/>
              <a:gd name="connsiteX7" fmla="*/ 4983 w 10014"/>
              <a:gd name="connsiteY7" fmla="*/ 9079 h 10010"/>
              <a:gd name="connsiteX8" fmla="*/ 2597 w 10014"/>
              <a:gd name="connsiteY8" fmla="*/ 10010 h 10010"/>
              <a:gd name="connsiteX9" fmla="*/ 0 w 10014"/>
              <a:gd name="connsiteY9" fmla="*/ 9086 h 10010"/>
              <a:gd name="connsiteX10" fmla="*/ 0 w 10014"/>
              <a:gd name="connsiteY10" fmla="*/ 2215 h 10010"/>
              <a:gd name="connsiteX0" fmla="*/ 0 w 10014"/>
              <a:gd name="connsiteY0" fmla="*/ 2215 h 10010"/>
              <a:gd name="connsiteX1" fmla="*/ 2989 w 10014"/>
              <a:gd name="connsiteY1" fmla="*/ 1352 h 10010"/>
              <a:gd name="connsiteX2" fmla="*/ 7770 w 10014"/>
              <a:gd name="connsiteY2" fmla="*/ 13 h 10010"/>
              <a:gd name="connsiteX3" fmla="*/ 9458 w 10014"/>
              <a:gd name="connsiteY3" fmla="*/ 837 h 10010"/>
              <a:gd name="connsiteX4" fmla="*/ 9984 w 10014"/>
              <a:gd name="connsiteY4" fmla="*/ 1940 h 10010"/>
              <a:gd name="connsiteX5" fmla="*/ 8528 w 10014"/>
              <a:gd name="connsiteY5" fmla="*/ 4310 h 10010"/>
              <a:gd name="connsiteX6" fmla="*/ 6617 w 10014"/>
              <a:gd name="connsiteY6" fmla="*/ 6519 h 10010"/>
              <a:gd name="connsiteX7" fmla="*/ 4983 w 10014"/>
              <a:gd name="connsiteY7" fmla="*/ 9079 h 10010"/>
              <a:gd name="connsiteX8" fmla="*/ 2597 w 10014"/>
              <a:gd name="connsiteY8" fmla="*/ 10010 h 10010"/>
              <a:gd name="connsiteX9" fmla="*/ 0 w 10014"/>
              <a:gd name="connsiteY9" fmla="*/ 9086 h 10010"/>
              <a:gd name="connsiteX10" fmla="*/ 0 w 10014"/>
              <a:gd name="connsiteY10" fmla="*/ 2215 h 10010"/>
              <a:gd name="connsiteX0" fmla="*/ 0 w 10014"/>
              <a:gd name="connsiteY0" fmla="*/ 2215 h 10010"/>
              <a:gd name="connsiteX1" fmla="*/ 2989 w 10014"/>
              <a:gd name="connsiteY1" fmla="*/ 1352 h 10010"/>
              <a:gd name="connsiteX2" fmla="*/ 7770 w 10014"/>
              <a:gd name="connsiteY2" fmla="*/ 13 h 10010"/>
              <a:gd name="connsiteX3" fmla="*/ 9458 w 10014"/>
              <a:gd name="connsiteY3" fmla="*/ 837 h 10010"/>
              <a:gd name="connsiteX4" fmla="*/ 9984 w 10014"/>
              <a:gd name="connsiteY4" fmla="*/ 1940 h 10010"/>
              <a:gd name="connsiteX5" fmla="*/ 8528 w 10014"/>
              <a:gd name="connsiteY5" fmla="*/ 4310 h 10010"/>
              <a:gd name="connsiteX6" fmla="*/ 6617 w 10014"/>
              <a:gd name="connsiteY6" fmla="*/ 6519 h 10010"/>
              <a:gd name="connsiteX7" fmla="*/ 4983 w 10014"/>
              <a:gd name="connsiteY7" fmla="*/ 9079 h 10010"/>
              <a:gd name="connsiteX8" fmla="*/ 2597 w 10014"/>
              <a:gd name="connsiteY8" fmla="*/ 10010 h 10010"/>
              <a:gd name="connsiteX9" fmla="*/ 0 w 10014"/>
              <a:gd name="connsiteY9" fmla="*/ 9086 h 10010"/>
              <a:gd name="connsiteX10" fmla="*/ 0 w 10014"/>
              <a:gd name="connsiteY10" fmla="*/ 2215 h 10010"/>
              <a:gd name="connsiteX0" fmla="*/ 0 w 10014"/>
              <a:gd name="connsiteY0" fmla="*/ 2215 h 10010"/>
              <a:gd name="connsiteX1" fmla="*/ 2989 w 10014"/>
              <a:gd name="connsiteY1" fmla="*/ 1352 h 10010"/>
              <a:gd name="connsiteX2" fmla="*/ 7770 w 10014"/>
              <a:gd name="connsiteY2" fmla="*/ 13 h 10010"/>
              <a:gd name="connsiteX3" fmla="*/ 9458 w 10014"/>
              <a:gd name="connsiteY3" fmla="*/ 837 h 10010"/>
              <a:gd name="connsiteX4" fmla="*/ 9984 w 10014"/>
              <a:gd name="connsiteY4" fmla="*/ 1940 h 10010"/>
              <a:gd name="connsiteX5" fmla="*/ 8528 w 10014"/>
              <a:gd name="connsiteY5" fmla="*/ 4310 h 10010"/>
              <a:gd name="connsiteX6" fmla="*/ 6617 w 10014"/>
              <a:gd name="connsiteY6" fmla="*/ 6519 h 10010"/>
              <a:gd name="connsiteX7" fmla="*/ 4983 w 10014"/>
              <a:gd name="connsiteY7" fmla="*/ 9079 h 10010"/>
              <a:gd name="connsiteX8" fmla="*/ 2597 w 10014"/>
              <a:gd name="connsiteY8" fmla="*/ 10010 h 10010"/>
              <a:gd name="connsiteX9" fmla="*/ 0 w 10014"/>
              <a:gd name="connsiteY9" fmla="*/ 9086 h 10010"/>
              <a:gd name="connsiteX10" fmla="*/ 0 w 10014"/>
              <a:gd name="connsiteY10" fmla="*/ 2215 h 10010"/>
              <a:gd name="connsiteX0" fmla="*/ 0 w 10014"/>
              <a:gd name="connsiteY0" fmla="*/ 2215 h 10010"/>
              <a:gd name="connsiteX1" fmla="*/ 2989 w 10014"/>
              <a:gd name="connsiteY1" fmla="*/ 1352 h 10010"/>
              <a:gd name="connsiteX2" fmla="*/ 7770 w 10014"/>
              <a:gd name="connsiteY2" fmla="*/ 13 h 10010"/>
              <a:gd name="connsiteX3" fmla="*/ 9458 w 10014"/>
              <a:gd name="connsiteY3" fmla="*/ 837 h 10010"/>
              <a:gd name="connsiteX4" fmla="*/ 9984 w 10014"/>
              <a:gd name="connsiteY4" fmla="*/ 1940 h 10010"/>
              <a:gd name="connsiteX5" fmla="*/ 8528 w 10014"/>
              <a:gd name="connsiteY5" fmla="*/ 4310 h 10010"/>
              <a:gd name="connsiteX6" fmla="*/ 6617 w 10014"/>
              <a:gd name="connsiteY6" fmla="*/ 6519 h 10010"/>
              <a:gd name="connsiteX7" fmla="*/ 4983 w 10014"/>
              <a:gd name="connsiteY7" fmla="*/ 9079 h 10010"/>
              <a:gd name="connsiteX8" fmla="*/ 2597 w 10014"/>
              <a:gd name="connsiteY8" fmla="*/ 10010 h 10010"/>
              <a:gd name="connsiteX9" fmla="*/ 0 w 10014"/>
              <a:gd name="connsiteY9" fmla="*/ 9086 h 10010"/>
              <a:gd name="connsiteX10" fmla="*/ 0 w 10014"/>
              <a:gd name="connsiteY10" fmla="*/ 2215 h 10010"/>
              <a:gd name="connsiteX0" fmla="*/ 0 w 10014"/>
              <a:gd name="connsiteY0" fmla="*/ 2252 h 10047"/>
              <a:gd name="connsiteX1" fmla="*/ 3924 w 10014"/>
              <a:gd name="connsiteY1" fmla="*/ 620 h 10047"/>
              <a:gd name="connsiteX2" fmla="*/ 7770 w 10014"/>
              <a:gd name="connsiteY2" fmla="*/ 50 h 10047"/>
              <a:gd name="connsiteX3" fmla="*/ 9458 w 10014"/>
              <a:gd name="connsiteY3" fmla="*/ 874 h 10047"/>
              <a:gd name="connsiteX4" fmla="*/ 9984 w 10014"/>
              <a:gd name="connsiteY4" fmla="*/ 1977 h 10047"/>
              <a:gd name="connsiteX5" fmla="*/ 8528 w 10014"/>
              <a:gd name="connsiteY5" fmla="*/ 4347 h 10047"/>
              <a:gd name="connsiteX6" fmla="*/ 6617 w 10014"/>
              <a:gd name="connsiteY6" fmla="*/ 6556 h 10047"/>
              <a:gd name="connsiteX7" fmla="*/ 4983 w 10014"/>
              <a:gd name="connsiteY7" fmla="*/ 9116 h 10047"/>
              <a:gd name="connsiteX8" fmla="*/ 2597 w 10014"/>
              <a:gd name="connsiteY8" fmla="*/ 10047 h 10047"/>
              <a:gd name="connsiteX9" fmla="*/ 0 w 10014"/>
              <a:gd name="connsiteY9" fmla="*/ 9123 h 10047"/>
              <a:gd name="connsiteX10" fmla="*/ 0 w 10014"/>
              <a:gd name="connsiteY10" fmla="*/ 2252 h 10047"/>
              <a:gd name="connsiteX0" fmla="*/ 3274 w 10014"/>
              <a:gd name="connsiteY0" fmla="*/ 1547 h 10047"/>
              <a:gd name="connsiteX1" fmla="*/ 3924 w 10014"/>
              <a:gd name="connsiteY1" fmla="*/ 620 h 10047"/>
              <a:gd name="connsiteX2" fmla="*/ 7770 w 10014"/>
              <a:gd name="connsiteY2" fmla="*/ 50 h 10047"/>
              <a:gd name="connsiteX3" fmla="*/ 9458 w 10014"/>
              <a:gd name="connsiteY3" fmla="*/ 874 h 10047"/>
              <a:gd name="connsiteX4" fmla="*/ 9984 w 10014"/>
              <a:gd name="connsiteY4" fmla="*/ 1977 h 10047"/>
              <a:gd name="connsiteX5" fmla="*/ 8528 w 10014"/>
              <a:gd name="connsiteY5" fmla="*/ 4347 h 10047"/>
              <a:gd name="connsiteX6" fmla="*/ 6617 w 10014"/>
              <a:gd name="connsiteY6" fmla="*/ 6556 h 10047"/>
              <a:gd name="connsiteX7" fmla="*/ 4983 w 10014"/>
              <a:gd name="connsiteY7" fmla="*/ 9116 h 10047"/>
              <a:gd name="connsiteX8" fmla="*/ 2597 w 10014"/>
              <a:gd name="connsiteY8" fmla="*/ 10047 h 10047"/>
              <a:gd name="connsiteX9" fmla="*/ 0 w 10014"/>
              <a:gd name="connsiteY9" fmla="*/ 9123 h 10047"/>
              <a:gd name="connsiteX10" fmla="*/ 3274 w 10014"/>
              <a:gd name="connsiteY10" fmla="*/ 1547 h 10047"/>
              <a:gd name="connsiteX0" fmla="*/ 1173 w 7913"/>
              <a:gd name="connsiteY0" fmla="*/ 1547 h 10047"/>
              <a:gd name="connsiteX1" fmla="*/ 1823 w 7913"/>
              <a:gd name="connsiteY1" fmla="*/ 620 h 10047"/>
              <a:gd name="connsiteX2" fmla="*/ 5669 w 7913"/>
              <a:gd name="connsiteY2" fmla="*/ 50 h 10047"/>
              <a:gd name="connsiteX3" fmla="*/ 7357 w 7913"/>
              <a:gd name="connsiteY3" fmla="*/ 874 h 10047"/>
              <a:gd name="connsiteX4" fmla="*/ 7883 w 7913"/>
              <a:gd name="connsiteY4" fmla="*/ 1977 h 10047"/>
              <a:gd name="connsiteX5" fmla="*/ 6427 w 7913"/>
              <a:gd name="connsiteY5" fmla="*/ 4347 h 10047"/>
              <a:gd name="connsiteX6" fmla="*/ 4516 w 7913"/>
              <a:gd name="connsiteY6" fmla="*/ 6556 h 10047"/>
              <a:gd name="connsiteX7" fmla="*/ 2882 w 7913"/>
              <a:gd name="connsiteY7" fmla="*/ 9116 h 10047"/>
              <a:gd name="connsiteX8" fmla="*/ 496 w 7913"/>
              <a:gd name="connsiteY8" fmla="*/ 10047 h 10047"/>
              <a:gd name="connsiteX9" fmla="*/ 1886 w 7913"/>
              <a:gd name="connsiteY9" fmla="*/ 2151 h 10047"/>
              <a:gd name="connsiteX10" fmla="*/ 1173 w 7913"/>
              <a:gd name="connsiteY10" fmla="*/ 1547 h 10047"/>
              <a:gd name="connsiteX0" fmla="*/ 0 w 8518"/>
              <a:gd name="connsiteY0" fmla="*/ 1540 h 9149"/>
              <a:gd name="connsiteX1" fmla="*/ 822 w 8518"/>
              <a:gd name="connsiteY1" fmla="*/ 617 h 9149"/>
              <a:gd name="connsiteX2" fmla="*/ 5682 w 8518"/>
              <a:gd name="connsiteY2" fmla="*/ 50 h 9149"/>
              <a:gd name="connsiteX3" fmla="*/ 7815 w 8518"/>
              <a:gd name="connsiteY3" fmla="*/ 870 h 9149"/>
              <a:gd name="connsiteX4" fmla="*/ 8480 w 8518"/>
              <a:gd name="connsiteY4" fmla="*/ 1968 h 9149"/>
              <a:gd name="connsiteX5" fmla="*/ 6640 w 8518"/>
              <a:gd name="connsiteY5" fmla="*/ 4327 h 9149"/>
              <a:gd name="connsiteX6" fmla="*/ 4225 w 8518"/>
              <a:gd name="connsiteY6" fmla="*/ 6525 h 9149"/>
              <a:gd name="connsiteX7" fmla="*/ 2160 w 8518"/>
              <a:gd name="connsiteY7" fmla="*/ 9073 h 9149"/>
              <a:gd name="connsiteX8" fmla="*/ 3001 w 8518"/>
              <a:gd name="connsiteY8" fmla="*/ 2965 h 9149"/>
              <a:gd name="connsiteX9" fmla="*/ 901 w 8518"/>
              <a:gd name="connsiteY9" fmla="*/ 2141 h 9149"/>
              <a:gd name="connsiteX10" fmla="*/ 0 w 8518"/>
              <a:gd name="connsiteY10" fmla="*/ 1540 h 9149"/>
              <a:gd name="connsiteX0" fmla="*/ 0 w 10000"/>
              <a:gd name="connsiteY0" fmla="*/ 1683 h 7371"/>
              <a:gd name="connsiteX1" fmla="*/ 965 w 10000"/>
              <a:gd name="connsiteY1" fmla="*/ 674 h 7371"/>
              <a:gd name="connsiteX2" fmla="*/ 6671 w 10000"/>
              <a:gd name="connsiteY2" fmla="*/ 55 h 7371"/>
              <a:gd name="connsiteX3" fmla="*/ 9175 w 10000"/>
              <a:gd name="connsiteY3" fmla="*/ 951 h 7371"/>
              <a:gd name="connsiteX4" fmla="*/ 9955 w 10000"/>
              <a:gd name="connsiteY4" fmla="*/ 2151 h 7371"/>
              <a:gd name="connsiteX5" fmla="*/ 7795 w 10000"/>
              <a:gd name="connsiteY5" fmla="*/ 4729 h 7371"/>
              <a:gd name="connsiteX6" fmla="*/ 4960 w 10000"/>
              <a:gd name="connsiteY6" fmla="*/ 7132 h 7371"/>
              <a:gd name="connsiteX7" fmla="*/ 4452 w 10000"/>
              <a:gd name="connsiteY7" fmla="*/ 6186 h 7371"/>
              <a:gd name="connsiteX8" fmla="*/ 3523 w 10000"/>
              <a:gd name="connsiteY8" fmla="*/ 3241 h 7371"/>
              <a:gd name="connsiteX9" fmla="*/ 1058 w 10000"/>
              <a:gd name="connsiteY9" fmla="*/ 2340 h 7371"/>
              <a:gd name="connsiteX10" fmla="*/ 0 w 10000"/>
              <a:gd name="connsiteY10" fmla="*/ 1683 h 7371"/>
              <a:gd name="connsiteX0" fmla="*/ 0 w 10000"/>
              <a:gd name="connsiteY0" fmla="*/ 2283 h 8596"/>
              <a:gd name="connsiteX1" fmla="*/ 965 w 10000"/>
              <a:gd name="connsiteY1" fmla="*/ 914 h 8596"/>
              <a:gd name="connsiteX2" fmla="*/ 6671 w 10000"/>
              <a:gd name="connsiteY2" fmla="*/ 75 h 8596"/>
              <a:gd name="connsiteX3" fmla="*/ 9175 w 10000"/>
              <a:gd name="connsiteY3" fmla="*/ 1290 h 8596"/>
              <a:gd name="connsiteX4" fmla="*/ 9955 w 10000"/>
              <a:gd name="connsiteY4" fmla="*/ 2918 h 8596"/>
              <a:gd name="connsiteX5" fmla="*/ 7795 w 10000"/>
              <a:gd name="connsiteY5" fmla="*/ 6416 h 8596"/>
              <a:gd name="connsiteX6" fmla="*/ 8198 w 10000"/>
              <a:gd name="connsiteY6" fmla="*/ 7926 h 8596"/>
              <a:gd name="connsiteX7" fmla="*/ 4452 w 10000"/>
              <a:gd name="connsiteY7" fmla="*/ 8392 h 8596"/>
              <a:gd name="connsiteX8" fmla="*/ 3523 w 10000"/>
              <a:gd name="connsiteY8" fmla="*/ 4397 h 8596"/>
              <a:gd name="connsiteX9" fmla="*/ 1058 w 10000"/>
              <a:gd name="connsiteY9" fmla="*/ 3175 h 8596"/>
              <a:gd name="connsiteX10" fmla="*/ 0 w 10000"/>
              <a:gd name="connsiteY10" fmla="*/ 2283 h 8596"/>
              <a:gd name="connsiteX0" fmla="*/ 0 w 10387"/>
              <a:gd name="connsiteY0" fmla="*/ 2656 h 10001"/>
              <a:gd name="connsiteX1" fmla="*/ 965 w 10387"/>
              <a:gd name="connsiteY1" fmla="*/ 1063 h 10001"/>
              <a:gd name="connsiteX2" fmla="*/ 6671 w 10387"/>
              <a:gd name="connsiteY2" fmla="*/ 87 h 10001"/>
              <a:gd name="connsiteX3" fmla="*/ 9175 w 10387"/>
              <a:gd name="connsiteY3" fmla="*/ 1501 h 10001"/>
              <a:gd name="connsiteX4" fmla="*/ 9955 w 10387"/>
              <a:gd name="connsiteY4" fmla="*/ 3395 h 10001"/>
              <a:gd name="connsiteX5" fmla="*/ 9745 w 10387"/>
              <a:gd name="connsiteY5" fmla="*/ 7244 h 10001"/>
              <a:gd name="connsiteX6" fmla="*/ 8198 w 10387"/>
              <a:gd name="connsiteY6" fmla="*/ 9221 h 10001"/>
              <a:gd name="connsiteX7" fmla="*/ 4452 w 10387"/>
              <a:gd name="connsiteY7" fmla="*/ 9763 h 10001"/>
              <a:gd name="connsiteX8" fmla="*/ 3523 w 10387"/>
              <a:gd name="connsiteY8" fmla="*/ 5115 h 10001"/>
              <a:gd name="connsiteX9" fmla="*/ 1058 w 10387"/>
              <a:gd name="connsiteY9" fmla="*/ 3694 h 10001"/>
              <a:gd name="connsiteX10" fmla="*/ 0 w 10387"/>
              <a:gd name="connsiteY10" fmla="*/ 2656 h 10001"/>
              <a:gd name="connsiteX0" fmla="*/ 0 w 10260"/>
              <a:gd name="connsiteY0" fmla="*/ 2656 h 10001"/>
              <a:gd name="connsiteX1" fmla="*/ 965 w 10260"/>
              <a:gd name="connsiteY1" fmla="*/ 1063 h 10001"/>
              <a:gd name="connsiteX2" fmla="*/ 6671 w 10260"/>
              <a:gd name="connsiteY2" fmla="*/ 87 h 10001"/>
              <a:gd name="connsiteX3" fmla="*/ 9175 w 10260"/>
              <a:gd name="connsiteY3" fmla="*/ 1501 h 10001"/>
              <a:gd name="connsiteX4" fmla="*/ 9581 w 10260"/>
              <a:gd name="connsiteY4" fmla="*/ 5443 h 10001"/>
              <a:gd name="connsiteX5" fmla="*/ 9745 w 10260"/>
              <a:gd name="connsiteY5" fmla="*/ 7244 h 10001"/>
              <a:gd name="connsiteX6" fmla="*/ 8198 w 10260"/>
              <a:gd name="connsiteY6" fmla="*/ 9221 h 10001"/>
              <a:gd name="connsiteX7" fmla="*/ 4452 w 10260"/>
              <a:gd name="connsiteY7" fmla="*/ 9763 h 10001"/>
              <a:gd name="connsiteX8" fmla="*/ 3523 w 10260"/>
              <a:gd name="connsiteY8" fmla="*/ 5115 h 10001"/>
              <a:gd name="connsiteX9" fmla="*/ 1058 w 10260"/>
              <a:gd name="connsiteY9" fmla="*/ 3694 h 10001"/>
              <a:gd name="connsiteX10" fmla="*/ 0 w 10260"/>
              <a:gd name="connsiteY10" fmla="*/ 2656 h 10001"/>
              <a:gd name="connsiteX0" fmla="*/ 0 w 10295"/>
              <a:gd name="connsiteY0" fmla="*/ 2656 h 10001"/>
              <a:gd name="connsiteX1" fmla="*/ 965 w 10295"/>
              <a:gd name="connsiteY1" fmla="*/ 1063 h 10001"/>
              <a:gd name="connsiteX2" fmla="*/ 6671 w 10295"/>
              <a:gd name="connsiteY2" fmla="*/ 87 h 10001"/>
              <a:gd name="connsiteX3" fmla="*/ 9175 w 10295"/>
              <a:gd name="connsiteY3" fmla="*/ 1501 h 10001"/>
              <a:gd name="connsiteX4" fmla="*/ 9699 w 10295"/>
              <a:gd name="connsiteY4" fmla="*/ 5492 h 10001"/>
              <a:gd name="connsiteX5" fmla="*/ 9745 w 10295"/>
              <a:gd name="connsiteY5" fmla="*/ 7244 h 10001"/>
              <a:gd name="connsiteX6" fmla="*/ 8198 w 10295"/>
              <a:gd name="connsiteY6" fmla="*/ 9221 h 10001"/>
              <a:gd name="connsiteX7" fmla="*/ 4452 w 10295"/>
              <a:gd name="connsiteY7" fmla="*/ 9763 h 10001"/>
              <a:gd name="connsiteX8" fmla="*/ 3523 w 10295"/>
              <a:gd name="connsiteY8" fmla="*/ 5115 h 10001"/>
              <a:gd name="connsiteX9" fmla="*/ 1058 w 10295"/>
              <a:gd name="connsiteY9" fmla="*/ 3694 h 10001"/>
              <a:gd name="connsiteX10" fmla="*/ 0 w 10295"/>
              <a:gd name="connsiteY10" fmla="*/ 2656 h 10001"/>
              <a:gd name="connsiteX0" fmla="*/ 0 w 10295"/>
              <a:gd name="connsiteY0" fmla="*/ 2656 h 10001"/>
              <a:gd name="connsiteX1" fmla="*/ 965 w 10295"/>
              <a:gd name="connsiteY1" fmla="*/ 1063 h 10001"/>
              <a:gd name="connsiteX2" fmla="*/ 6671 w 10295"/>
              <a:gd name="connsiteY2" fmla="*/ 87 h 10001"/>
              <a:gd name="connsiteX3" fmla="*/ 7148 w 10295"/>
              <a:gd name="connsiteY3" fmla="*/ 3451 h 10001"/>
              <a:gd name="connsiteX4" fmla="*/ 9699 w 10295"/>
              <a:gd name="connsiteY4" fmla="*/ 5492 h 10001"/>
              <a:gd name="connsiteX5" fmla="*/ 9745 w 10295"/>
              <a:gd name="connsiteY5" fmla="*/ 7244 h 10001"/>
              <a:gd name="connsiteX6" fmla="*/ 8198 w 10295"/>
              <a:gd name="connsiteY6" fmla="*/ 9221 h 10001"/>
              <a:gd name="connsiteX7" fmla="*/ 4452 w 10295"/>
              <a:gd name="connsiteY7" fmla="*/ 9763 h 10001"/>
              <a:gd name="connsiteX8" fmla="*/ 3523 w 10295"/>
              <a:gd name="connsiteY8" fmla="*/ 5115 h 10001"/>
              <a:gd name="connsiteX9" fmla="*/ 1058 w 10295"/>
              <a:gd name="connsiteY9" fmla="*/ 3694 h 10001"/>
              <a:gd name="connsiteX10" fmla="*/ 0 w 10295"/>
              <a:gd name="connsiteY10" fmla="*/ 2656 h 10001"/>
              <a:gd name="connsiteX0" fmla="*/ 0 w 10295"/>
              <a:gd name="connsiteY0" fmla="*/ 2248 h 9593"/>
              <a:gd name="connsiteX1" fmla="*/ 965 w 10295"/>
              <a:gd name="connsiteY1" fmla="*/ 655 h 9593"/>
              <a:gd name="connsiteX2" fmla="*/ 5156 w 10295"/>
              <a:gd name="connsiteY2" fmla="*/ 285 h 9593"/>
              <a:gd name="connsiteX3" fmla="*/ 7148 w 10295"/>
              <a:gd name="connsiteY3" fmla="*/ 3043 h 9593"/>
              <a:gd name="connsiteX4" fmla="*/ 9699 w 10295"/>
              <a:gd name="connsiteY4" fmla="*/ 5084 h 9593"/>
              <a:gd name="connsiteX5" fmla="*/ 9745 w 10295"/>
              <a:gd name="connsiteY5" fmla="*/ 6836 h 9593"/>
              <a:gd name="connsiteX6" fmla="*/ 8198 w 10295"/>
              <a:gd name="connsiteY6" fmla="*/ 8813 h 9593"/>
              <a:gd name="connsiteX7" fmla="*/ 4452 w 10295"/>
              <a:gd name="connsiteY7" fmla="*/ 9355 h 9593"/>
              <a:gd name="connsiteX8" fmla="*/ 3523 w 10295"/>
              <a:gd name="connsiteY8" fmla="*/ 4707 h 9593"/>
              <a:gd name="connsiteX9" fmla="*/ 1058 w 10295"/>
              <a:gd name="connsiteY9" fmla="*/ 3286 h 9593"/>
              <a:gd name="connsiteX10" fmla="*/ 0 w 10295"/>
              <a:gd name="connsiteY10" fmla="*/ 2248 h 9593"/>
              <a:gd name="connsiteX0" fmla="*/ 0 w 10000"/>
              <a:gd name="connsiteY0" fmla="*/ 2376 h 10033"/>
              <a:gd name="connsiteX1" fmla="*/ 937 w 10000"/>
              <a:gd name="connsiteY1" fmla="*/ 716 h 10033"/>
              <a:gd name="connsiteX2" fmla="*/ 4722 w 10000"/>
              <a:gd name="connsiteY2" fmla="*/ 263 h 10033"/>
              <a:gd name="connsiteX3" fmla="*/ 6943 w 10000"/>
              <a:gd name="connsiteY3" fmla="*/ 3205 h 10033"/>
              <a:gd name="connsiteX4" fmla="*/ 9421 w 10000"/>
              <a:gd name="connsiteY4" fmla="*/ 5333 h 10033"/>
              <a:gd name="connsiteX5" fmla="*/ 9466 w 10000"/>
              <a:gd name="connsiteY5" fmla="*/ 7159 h 10033"/>
              <a:gd name="connsiteX6" fmla="*/ 7963 w 10000"/>
              <a:gd name="connsiteY6" fmla="*/ 9220 h 10033"/>
              <a:gd name="connsiteX7" fmla="*/ 4324 w 10000"/>
              <a:gd name="connsiteY7" fmla="*/ 9785 h 10033"/>
              <a:gd name="connsiteX8" fmla="*/ 3422 w 10000"/>
              <a:gd name="connsiteY8" fmla="*/ 4940 h 10033"/>
              <a:gd name="connsiteX9" fmla="*/ 1028 w 10000"/>
              <a:gd name="connsiteY9" fmla="*/ 3458 h 10033"/>
              <a:gd name="connsiteX10" fmla="*/ 0 w 10000"/>
              <a:gd name="connsiteY10" fmla="*/ 2376 h 10033"/>
              <a:gd name="connsiteX0" fmla="*/ 0 w 10000"/>
              <a:gd name="connsiteY0" fmla="*/ 2376 h 10033"/>
              <a:gd name="connsiteX1" fmla="*/ 937 w 10000"/>
              <a:gd name="connsiteY1" fmla="*/ 716 h 10033"/>
              <a:gd name="connsiteX2" fmla="*/ 4722 w 10000"/>
              <a:gd name="connsiteY2" fmla="*/ 263 h 10033"/>
              <a:gd name="connsiteX3" fmla="*/ 6943 w 10000"/>
              <a:gd name="connsiteY3" fmla="*/ 3205 h 10033"/>
              <a:gd name="connsiteX4" fmla="*/ 9421 w 10000"/>
              <a:gd name="connsiteY4" fmla="*/ 5333 h 10033"/>
              <a:gd name="connsiteX5" fmla="*/ 9466 w 10000"/>
              <a:gd name="connsiteY5" fmla="*/ 7159 h 10033"/>
              <a:gd name="connsiteX6" fmla="*/ 7963 w 10000"/>
              <a:gd name="connsiteY6" fmla="*/ 9220 h 10033"/>
              <a:gd name="connsiteX7" fmla="*/ 4324 w 10000"/>
              <a:gd name="connsiteY7" fmla="*/ 9785 h 10033"/>
              <a:gd name="connsiteX8" fmla="*/ 3422 w 10000"/>
              <a:gd name="connsiteY8" fmla="*/ 4940 h 10033"/>
              <a:gd name="connsiteX9" fmla="*/ 1028 w 10000"/>
              <a:gd name="connsiteY9" fmla="*/ 3458 h 10033"/>
              <a:gd name="connsiteX10" fmla="*/ 0 w 10000"/>
              <a:gd name="connsiteY10" fmla="*/ 2376 h 10033"/>
              <a:gd name="connsiteX0" fmla="*/ 0 w 10000"/>
              <a:gd name="connsiteY0" fmla="*/ 2376 h 10033"/>
              <a:gd name="connsiteX1" fmla="*/ 937 w 10000"/>
              <a:gd name="connsiteY1" fmla="*/ 716 h 10033"/>
              <a:gd name="connsiteX2" fmla="*/ 4722 w 10000"/>
              <a:gd name="connsiteY2" fmla="*/ 263 h 10033"/>
              <a:gd name="connsiteX3" fmla="*/ 6943 w 10000"/>
              <a:gd name="connsiteY3" fmla="*/ 3205 h 10033"/>
              <a:gd name="connsiteX4" fmla="*/ 9421 w 10000"/>
              <a:gd name="connsiteY4" fmla="*/ 5333 h 10033"/>
              <a:gd name="connsiteX5" fmla="*/ 9466 w 10000"/>
              <a:gd name="connsiteY5" fmla="*/ 7159 h 10033"/>
              <a:gd name="connsiteX6" fmla="*/ 7963 w 10000"/>
              <a:gd name="connsiteY6" fmla="*/ 9220 h 10033"/>
              <a:gd name="connsiteX7" fmla="*/ 4324 w 10000"/>
              <a:gd name="connsiteY7" fmla="*/ 9785 h 10033"/>
              <a:gd name="connsiteX8" fmla="*/ 3422 w 10000"/>
              <a:gd name="connsiteY8" fmla="*/ 4940 h 10033"/>
              <a:gd name="connsiteX9" fmla="*/ 1028 w 10000"/>
              <a:gd name="connsiteY9" fmla="*/ 3458 h 10033"/>
              <a:gd name="connsiteX10" fmla="*/ 0 w 10000"/>
              <a:gd name="connsiteY10" fmla="*/ 2376 h 10033"/>
              <a:gd name="connsiteX0" fmla="*/ 0 w 10000"/>
              <a:gd name="connsiteY0" fmla="*/ 2376 h 10033"/>
              <a:gd name="connsiteX1" fmla="*/ 937 w 10000"/>
              <a:gd name="connsiteY1" fmla="*/ 716 h 10033"/>
              <a:gd name="connsiteX2" fmla="*/ 4722 w 10000"/>
              <a:gd name="connsiteY2" fmla="*/ 263 h 10033"/>
              <a:gd name="connsiteX3" fmla="*/ 6973 w 10000"/>
              <a:gd name="connsiteY3" fmla="*/ 3205 h 10033"/>
              <a:gd name="connsiteX4" fmla="*/ 9421 w 10000"/>
              <a:gd name="connsiteY4" fmla="*/ 5333 h 10033"/>
              <a:gd name="connsiteX5" fmla="*/ 9466 w 10000"/>
              <a:gd name="connsiteY5" fmla="*/ 7159 h 10033"/>
              <a:gd name="connsiteX6" fmla="*/ 7963 w 10000"/>
              <a:gd name="connsiteY6" fmla="*/ 9220 h 10033"/>
              <a:gd name="connsiteX7" fmla="*/ 4324 w 10000"/>
              <a:gd name="connsiteY7" fmla="*/ 9785 h 10033"/>
              <a:gd name="connsiteX8" fmla="*/ 3422 w 10000"/>
              <a:gd name="connsiteY8" fmla="*/ 4940 h 10033"/>
              <a:gd name="connsiteX9" fmla="*/ 1028 w 10000"/>
              <a:gd name="connsiteY9" fmla="*/ 3458 h 10033"/>
              <a:gd name="connsiteX10" fmla="*/ 0 w 10000"/>
              <a:gd name="connsiteY10" fmla="*/ 2376 h 10033"/>
              <a:gd name="connsiteX0" fmla="*/ 0 w 10000"/>
              <a:gd name="connsiteY0" fmla="*/ 2376 h 10033"/>
              <a:gd name="connsiteX1" fmla="*/ 937 w 10000"/>
              <a:gd name="connsiteY1" fmla="*/ 716 h 10033"/>
              <a:gd name="connsiteX2" fmla="*/ 4722 w 10000"/>
              <a:gd name="connsiteY2" fmla="*/ 263 h 10033"/>
              <a:gd name="connsiteX3" fmla="*/ 6973 w 10000"/>
              <a:gd name="connsiteY3" fmla="*/ 3205 h 10033"/>
              <a:gd name="connsiteX4" fmla="*/ 9421 w 10000"/>
              <a:gd name="connsiteY4" fmla="*/ 5333 h 10033"/>
              <a:gd name="connsiteX5" fmla="*/ 9466 w 10000"/>
              <a:gd name="connsiteY5" fmla="*/ 7159 h 10033"/>
              <a:gd name="connsiteX6" fmla="*/ 7963 w 10000"/>
              <a:gd name="connsiteY6" fmla="*/ 9220 h 10033"/>
              <a:gd name="connsiteX7" fmla="*/ 4324 w 10000"/>
              <a:gd name="connsiteY7" fmla="*/ 9785 h 10033"/>
              <a:gd name="connsiteX8" fmla="*/ 3422 w 10000"/>
              <a:gd name="connsiteY8" fmla="*/ 4940 h 10033"/>
              <a:gd name="connsiteX9" fmla="*/ 1028 w 10000"/>
              <a:gd name="connsiteY9" fmla="*/ 3458 h 10033"/>
              <a:gd name="connsiteX10" fmla="*/ 0 w 10000"/>
              <a:gd name="connsiteY10" fmla="*/ 2376 h 10033"/>
              <a:gd name="connsiteX0" fmla="*/ 0 w 10000"/>
              <a:gd name="connsiteY0" fmla="*/ 2376 h 10033"/>
              <a:gd name="connsiteX1" fmla="*/ 937 w 10000"/>
              <a:gd name="connsiteY1" fmla="*/ 716 h 10033"/>
              <a:gd name="connsiteX2" fmla="*/ 4722 w 10000"/>
              <a:gd name="connsiteY2" fmla="*/ 263 h 10033"/>
              <a:gd name="connsiteX3" fmla="*/ 6973 w 10000"/>
              <a:gd name="connsiteY3" fmla="*/ 3205 h 10033"/>
              <a:gd name="connsiteX4" fmla="*/ 9421 w 10000"/>
              <a:gd name="connsiteY4" fmla="*/ 5333 h 10033"/>
              <a:gd name="connsiteX5" fmla="*/ 9466 w 10000"/>
              <a:gd name="connsiteY5" fmla="*/ 7159 h 10033"/>
              <a:gd name="connsiteX6" fmla="*/ 7963 w 10000"/>
              <a:gd name="connsiteY6" fmla="*/ 9220 h 10033"/>
              <a:gd name="connsiteX7" fmla="*/ 4324 w 10000"/>
              <a:gd name="connsiteY7" fmla="*/ 9785 h 10033"/>
              <a:gd name="connsiteX8" fmla="*/ 3422 w 10000"/>
              <a:gd name="connsiteY8" fmla="*/ 4940 h 10033"/>
              <a:gd name="connsiteX9" fmla="*/ 1028 w 10000"/>
              <a:gd name="connsiteY9" fmla="*/ 3458 h 10033"/>
              <a:gd name="connsiteX10" fmla="*/ 0 w 10000"/>
              <a:gd name="connsiteY10" fmla="*/ 2376 h 10033"/>
              <a:gd name="connsiteX0" fmla="*/ 0 w 10000"/>
              <a:gd name="connsiteY0" fmla="*/ 2376 h 10033"/>
              <a:gd name="connsiteX1" fmla="*/ 937 w 10000"/>
              <a:gd name="connsiteY1" fmla="*/ 716 h 10033"/>
              <a:gd name="connsiteX2" fmla="*/ 4722 w 10000"/>
              <a:gd name="connsiteY2" fmla="*/ 263 h 10033"/>
              <a:gd name="connsiteX3" fmla="*/ 6973 w 10000"/>
              <a:gd name="connsiteY3" fmla="*/ 3205 h 10033"/>
              <a:gd name="connsiteX4" fmla="*/ 9421 w 10000"/>
              <a:gd name="connsiteY4" fmla="*/ 5333 h 10033"/>
              <a:gd name="connsiteX5" fmla="*/ 9466 w 10000"/>
              <a:gd name="connsiteY5" fmla="*/ 7159 h 10033"/>
              <a:gd name="connsiteX6" fmla="*/ 7963 w 10000"/>
              <a:gd name="connsiteY6" fmla="*/ 9220 h 10033"/>
              <a:gd name="connsiteX7" fmla="*/ 4324 w 10000"/>
              <a:gd name="connsiteY7" fmla="*/ 9785 h 10033"/>
              <a:gd name="connsiteX8" fmla="*/ 3422 w 10000"/>
              <a:gd name="connsiteY8" fmla="*/ 4940 h 10033"/>
              <a:gd name="connsiteX9" fmla="*/ 1028 w 10000"/>
              <a:gd name="connsiteY9" fmla="*/ 3458 h 10033"/>
              <a:gd name="connsiteX10" fmla="*/ 0 w 10000"/>
              <a:gd name="connsiteY10" fmla="*/ 2376 h 10033"/>
              <a:gd name="connsiteX0" fmla="*/ 0 w 10000"/>
              <a:gd name="connsiteY0" fmla="*/ 2376 h 10033"/>
              <a:gd name="connsiteX1" fmla="*/ 937 w 10000"/>
              <a:gd name="connsiteY1" fmla="*/ 716 h 10033"/>
              <a:gd name="connsiteX2" fmla="*/ 4722 w 10000"/>
              <a:gd name="connsiteY2" fmla="*/ 263 h 10033"/>
              <a:gd name="connsiteX3" fmla="*/ 6973 w 10000"/>
              <a:gd name="connsiteY3" fmla="*/ 3205 h 10033"/>
              <a:gd name="connsiteX4" fmla="*/ 9421 w 10000"/>
              <a:gd name="connsiteY4" fmla="*/ 5333 h 10033"/>
              <a:gd name="connsiteX5" fmla="*/ 9466 w 10000"/>
              <a:gd name="connsiteY5" fmla="*/ 7159 h 10033"/>
              <a:gd name="connsiteX6" fmla="*/ 7963 w 10000"/>
              <a:gd name="connsiteY6" fmla="*/ 9220 h 10033"/>
              <a:gd name="connsiteX7" fmla="*/ 4324 w 10000"/>
              <a:gd name="connsiteY7" fmla="*/ 9785 h 10033"/>
              <a:gd name="connsiteX8" fmla="*/ 3422 w 10000"/>
              <a:gd name="connsiteY8" fmla="*/ 4940 h 10033"/>
              <a:gd name="connsiteX9" fmla="*/ 1028 w 10000"/>
              <a:gd name="connsiteY9" fmla="*/ 3458 h 10033"/>
              <a:gd name="connsiteX10" fmla="*/ 0 w 10000"/>
              <a:gd name="connsiteY10" fmla="*/ 2376 h 10033"/>
              <a:gd name="connsiteX0" fmla="*/ 0 w 10000"/>
              <a:gd name="connsiteY0" fmla="*/ 2376 h 10033"/>
              <a:gd name="connsiteX1" fmla="*/ 937 w 10000"/>
              <a:gd name="connsiteY1" fmla="*/ 716 h 10033"/>
              <a:gd name="connsiteX2" fmla="*/ 4722 w 10000"/>
              <a:gd name="connsiteY2" fmla="*/ 263 h 10033"/>
              <a:gd name="connsiteX3" fmla="*/ 6973 w 10000"/>
              <a:gd name="connsiteY3" fmla="*/ 3205 h 10033"/>
              <a:gd name="connsiteX4" fmla="*/ 9421 w 10000"/>
              <a:gd name="connsiteY4" fmla="*/ 5333 h 10033"/>
              <a:gd name="connsiteX5" fmla="*/ 9466 w 10000"/>
              <a:gd name="connsiteY5" fmla="*/ 7159 h 10033"/>
              <a:gd name="connsiteX6" fmla="*/ 7963 w 10000"/>
              <a:gd name="connsiteY6" fmla="*/ 9220 h 10033"/>
              <a:gd name="connsiteX7" fmla="*/ 4324 w 10000"/>
              <a:gd name="connsiteY7" fmla="*/ 9785 h 10033"/>
              <a:gd name="connsiteX8" fmla="*/ 3422 w 10000"/>
              <a:gd name="connsiteY8" fmla="*/ 4940 h 10033"/>
              <a:gd name="connsiteX9" fmla="*/ 1028 w 10000"/>
              <a:gd name="connsiteY9" fmla="*/ 3458 h 10033"/>
              <a:gd name="connsiteX10" fmla="*/ 0 w 10000"/>
              <a:gd name="connsiteY10" fmla="*/ 2376 h 10033"/>
              <a:gd name="connsiteX0" fmla="*/ 0 w 9995"/>
              <a:gd name="connsiteY0" fmla="*/ 2376 h 10033"/>
              <a:gd name="connsiteX1" fmla="*/ 937 w 9995"/>
              <a:gd name="connsiteY1" fmla="*/ 716 h 10033"/>
              <a:gd name="connsiteX2" fmla="*/ 4722 w 9995"/>
              <a:gd name="connsiteY2" fmla="*/ 263 h 10033"/>
              <a:gd name="connsiteX3" fmla="*/ 6973 w 9995"/>
              <a:gd name="connsiteY3" fmla="*/ 3205 h 10033"/>
              <a:gd name="connsiteX4" fmla="*/ 9406 w 9995"/>
              <a:gd name="connsiteY4" fmla="*/ 5387 h 10033"/>
              <a:gd name="connsiteX5" fmla="*/ 9466 w 9995"/>
              <a:gd name="connsiteY5" fmla="*/ 7159 h 10033"/>
              <a:gd name="connsiteX6" fmla="*/ 7963 w 9995"/>
              <a:gd name="connsiteY6" fmla="*/ 9220 h 10033"/>
              <a:gd name="connsiteX7" fmla="*/ 4324 w 9995"/>
              <a:gd name="connsiteY7" fmla="*/ 9785 h 10033"/>
              <a:gd name="connsiteX8" fmla="*/ 3422 w 9995"/>
              <a:gd name="connsiteY8" fmla="*/ 4940 h 10033"/>
              <a:gd name="connsiteX9" fmla="*/ 1028 w 9995"/>
              <a:gd name="connsiteY9" fmla="*/ 3458 h 10033"/>
              <a:gd name="connsiteX10" fmla="*/ 0 w 9995"/>
              <a:gd name="connsiteY10" fmla="*/ 2376 h 10033"/>
              <a:gd name="connsiteX0" fmla="*/ 0 w 10000"/>
              <a:gd name="connsiteY0" fmla="*/ 2368 h 10000"/>
              <a:gd name="connsiteX1" fmla="*/ 937 w 10000"/>
              <a:gd name="connsiteY1" fmla="*/ 714 h 10000"/>
              <a:gd name="connsiteX2" fmla="*/ 4724 w 10000"/>
              <a:gd name="connsiteY2" fmla="*/ 262 h 10000"/>
              <a:gd name="connsiteX3" fmla="*/ 6976 w 10000"/>
              <a:gd name="connsiteY3" fmla="*/ 3194 h 10000"/>
              <a:gd name="connsiteX4" fmla="*/ 9411 w 10000"/>
              <a:gd name="connsiteY4" fmla="*/ 5369 h 10000"/>
              <a:gd name="connsiteX5" fmla="*/ 9471 w 10000"/>
              <a:gd name="connsiteY5" fmla="*/ 7135 h 10000"/>
              <a:gd name="connsiteX6" fmla="*/ 7967 w 10000"/>
              <a:gd name="connsiteY6" fmla="*/ 9190 h 10000"/>
              <a:gd name="connsiteX7" fmla="*/ 4326 w 10000"/>
              <a:gd name="connsiteY7" fmla="*/ 9753 h 10000"/>
              <a:gd name="connsiteX8" fmla="*/ 3424 w 10000"/>
              <a:gd name="connsiteY8" fmla="*/ 4924 h 10000"/>
              <a:gd name="connsiteX9" fmla="*/ 1029 w 10000"/>
              <a:gd name="connsiteY9" fmla="*/ 3447 h 10000"/>
              <a:gd name="connsiteX10" fmla="*/ 0 w 10000"/>
              <a:gd name="connsiteY10" fmla="*/ 2368 h 10000"/>
              <a:gd name="connsiteX0" fmla="*/ 0 w 10000"/>
              <a:gd name="connsiteY0" fmla="*/ 2368 h 10000"/>
              <a:gd name="connsiteX1" fmla="*/ 937 w 10000"/>
              <a:gd name="connsiteY1" fmla="*/ 714 h 10000"/>
              <a:gd name="connsiteX2" fmla="*/ 4724 w 10000"/>
              <a:gd name="connsiteY2" fmla="*/ 262 h 10000"/>
              <a:gd name="connsiteX3" fmla="*/ 6976 w 10000"/>
              <a:gd name="connsiteY3" fmla="*/ 3194 h 10000"/>
              <a:gd name="connsiteX4" fmla="*/ 9411 w 10000"/>
              <a:gd name="connsiteY4" fmla="*/ 5369 h 10000"/>
              <a:gd name="connsiteX5" fmla="*/ 9471 w 10000"/>
              <a:gd name="connsiteY5" fmla="*/ 7135 h 10000"/>
              <a:gd name="connsiteX6" fmla="*/ 7967 w 10000"/>
              <a:gd name="connsiteY6" fmla="*/ 9190 h 10000"/>
              <a:gd name="connsiteX7" fmla="*/ 4326 w 10000"/>
              <a:gd name="connsiteY7" fmla="*/ 9753 h 10000"/>
              <a:gd name="connsiteX8" fmla="*/ 3424 w 10000"/>
              <a:gd name="connsiteY8" fmla="*/ 4924 h 10000"/>
              <a:gd name="connsiteX9" fmla="*/ 1029 w 10000"/>
              <a:gd name="connsiteY9" fmla="*/ 3447 h 10000"/>
              <a:gd name="connsiteX10" fmla="*/ 0 w 10000"/>
              <a:gd name="connsiteY10" fmla="*/ 2368 h 10000"/>
              <a:gd name="connsiteX0" fmla="*/ 0 w 10000"/>
              <a:gd name="connsiteY0" fmla="*/ 2368 h 10000"/>
              <a:gd name="connsiteX1" fmla="*/ 937 w 10000"/>
              <a:gd name="connsiteY1" fmla="*/ 714 h 10000"/>
              <a:gd name="connsiteX2" fmla="*/ 4724 w 10000"/>
              <a:gd name="connsiteY2" fmla="*/ 262 h 10000"/>
              <a:gd name="connsiteX3" fmla="*/ 6976 w 10000"/>
              <a:gd name="connsiteY3" fmla="*/ 3194 h 10000"/>
              <a:gd name="connsiteX4" fmla="*/ 9411 w 10000"/>
              <a:gd name="connsiteY4" fmla="*/ 5369 h 10000"/>
              <a:gd name="connsiteX5" fmla="*/ 9471 w 10000"/>
              <a:gd name="connsiteY5" fmla="*/ 7135 h 10000"/>
              <a:gd name="connsiteX6" fmla="*/ 7967 w 10000"/>
              <a:gd name="connsiteY6" fmla="*/ 9190 h 10000"/>
              <a:gd name="connsiteX7" fmla="*/ 4326 w 10000"/>
              <a:gd name="connsiteY7" fmla="*/ 9753 h 10000"/>
              <a:gd name="connsiteX8" fmla="*/ 3424 w 10000"/>
              <a:gd name="connsiteY8" fmla="*/ 4924 h 10000"/>
              <a:gd name="connsiteX9" fmla="*/ 1029 w 10000"/>
              <a:gd name="connsiteY9" fmla="*/ 3447 h 10000"/>
              <a:gd name="connsiteX10" fmla="*/ 0 w 10000"/>
              <a:gd name="connsiteY10" fmla="*/ 2368 h 10000"/>
              <a:gd name="connsiteX0" fmla="*/ 0 w 10000"/>
              <a:gd name="connsiteY0" fmla="*/ 2368 h 10000"/>
              <a:gd name="connsiteX1" fmla="*/ 937 w 10000"/>
              <a:gd name="connsiteY1" fmla="*/ 714 h 10000"/>
              <a:gd name="connsiteX2" fmla="*/ 4724 w 10000"/>
              <a:gd name="connsiteY2" fmla="*/ 262 h 10000"/>
              <a:gd name="connsiteX3" fmla="*/ 6976 w 10000"/>
              <a:gd name="connsiteY3" fmla="*/ 3194 h 10000"/>
              <a:gd name="connsiteX4" fmla="*/ 9411 w 10000"/>
              <a:gd name="connsiteY4" fmla="*/ 5369 h 10000"/>
              <a:gd name="connsiteX5" fmla="*/ 9471 w 10000"/>
              <a:gd name="connsiteY5" fmla="*/ 7135 h 10000"/>
              <a:gd name="connsiteX6" fmla="*/ 7967 w 10000"/>
              <a:gd name="connsiteY6" fmla="*/ 9190 h 10000"/>
              <a:gd name="connsiteX7" fmla="*/ 4326 w 10000"/>
              <a:gd name="connsiteY7" fmla="*/ 9753 h 10000"/>
              <a:gd name="connsiteX8" fmla="*/ 3424 w 10000"/>
              <a:gd name="connsiteY8" fmla="*/ 4924 h 10000"/>
              <a:gd name="connsiteX9" fmla="*/ 1029 w 10000"/>
              <a:gd name="connsiteY9" fmla="*/ 3447 h 10000"/>
              <a:gd name="connsiteX10" fmla="*/ 0 w 10000"/>
              <a:gd name="connsiteY10" fmla="*/ 2368 h 10000"/>
              <a:gd name="connsiteX0" fmla="*/ 0 w 9920"/>
              <a:gd name="connsiteY0" fmla="*/ 2368 h 10000"/>
              <a:gd name="connsiteX1" fmla="*/ 937 w 9920"/>
              <a:gd name="connsiteY1" fmla="*/ 714 h 10000"/>
              <a:gd name="connsiteX2" fmla="*/ 4724 w 9920"/>
              <a:gd name="connsiteY2" fmla="*/ 262 h 10000"/>
              <a:gd name="connsiteX3" fmla="*/ 6976 w 9920"/>
              <a:gd name="connsiteY3" fmla="*/ 3194 h 10000"/>
              <a:gd name="connsiteX4" fmla="*/ 9411 w 9920"/>
              <a:gd name="connsiteY4" fmla="*/ 5369 h 10000"/>
              <a:gd name="connsiteX5" fmla="*/ 9351 w 9920"/>
              <a:gd name="connsiteY5" fmla="*/ 7363 h 10000"/>
              <a:gd name="connsiteX6" fmla="*/ 7967 w 9920"/>
              <a:gd name="connsiteY6" fmla="*/ 9190 h 10000"/>
              <a:gd name="connsiteX7" fmla="*/ 4326 w 9920"/>
              <a:gd name="connsiteY7" fmla="*/ 9753 h 10000"/>
              <a:gd name="connsiteX8" fmla="*/ 3424 w 9920"/>
              <a:gd name="connsiteY8" fmla="*/ 4924 h 10000"/>
              <a:gd name="connsiteX9" fmla="*/ 1029 w 9920"/>
              <a:gd name="connsiteY9" fmla="*/ 3447 h 10000"/>
              <a:gd name="connsiteX10" fmla="*/ 0 w 9920"/>
              <a:gd name="connsiteY10" fmla="*/ 2368 h 10000"/>
              <a:gd name="connsiteX0" fmla="*/ 0 w 9630"/>
              <a:gd name="connsiteY0" fmla="*/ 2368 h 10000"/>
              <a:gd name="connsiteX1" fmla="*/ 945 w 9630"/>
              <a:gd name="connsiteY1" fmla="*/ 714 h 10000"/>
              <a:gd name="connsiteX2" fmla="*/ 4762 w 9630"/>
              <a:gd name="connsiteY2" fmla="*/ 262 h 10000"/>
              <a:gd name="connsiteX3" fmla="*/ 7032 w 9630"/>
              <a:gd name="connsiteY3" fmla="*/ 3194 h 10000"/>
              <a:gd name="connsiteX4" fmla="*/ 9487 w 9630"/>
              <a:gd name="connsiteY4" fmla="*/ 5369 h 10000"/>
              <a:gd name="connsiteX5" fmla="*/ 9426 w 9630"/>
              <a:gd name="connsiteY5" fmla="*/ 7363 h 10000"/>
              <a:gd name="connsiteX6" fmla="*/ 8031 w 9630"/>
              <a:gd name="connsiteY6" fmla="*/ 9190 h 10000"/>
              <a:gd name="connsiteX7" fmla="*/ 4361 w 9630"/>
              <a:gd name="connsiteY7" fmla="*/ 9753 h 10000"/>
              <a:gd name="connsiteX8" fmla="*/ 3452 w 9630"/>
              <a:gd name="connsiteY8" fmla="*/ 4924 h 10000"/>
              <a:gd name="connsiteX9" fmla="*/ 1037 w 9630"/>
              <a:gd name="connsiteY9" fmla="*/ 3447 h 10000"/>
              <a:gd name="connsiteX10" fmla="*/ 0 w 9630"/>
              <a:gd name="connsiteY10" fmla="*/ 2368 h 10000"/>
              <a:gd name="connsiteX0" fmla="*/ 0 w 10121"/>
              <a:gd name="connsiteY0" fmla="*/ 2368 h 10000"/>
              <a:gd name="connsiteX1" fmla="*/ 981 w 10121"/>
              <a:gd name="connsiteY1" fmla="*/ 714 h 10000"/>
              <a:gd name="connsiteX2" fmla="*/ 4945 w 10121"/>
              <a:gd name="connsiteY2" fmla="*/ 262 h 10000"/>
              <a:gd name="connsiteX3" fmla="*/ 7302 w 10121"/>
              <a:gd name="connsiteY3" fmla="*/ 3194 h 10000"/>
              <a:gd name="connsiteX4" fmla="*/ 9852 w 10121"/>
              <a:gd name="connsiteY4" fmla="*/ 5369 h 10000"/>
              <a:gd name="connsiteX5" fmla="*/ 10056 w 10121"/>
              <a:gd name="connsiteY5" fmla="*/ 7470 h 10000"/>
              <a:gd name="connsiteX6" fmla="*/ 8340 w 10121"/>
              <a:gd name="connsiteY6" fmla="*/ 9190 h 10000"/>
              <a:gd name="connsiteX7" fmla="*/ 4529 w 10121"/>
              <a:gd name="connsiteY7" fmla="*/ 9753 h 10000"/>
              <a:gd name="connsiteX8" fmla="*/ 3585 w 10121"/>
              <a:gd name="connsiteY8" fmla="*/ 4924 h 10000"/>
              <a:gd name="connsiteX9" fmla="*/ 1077 w 10121"/>
              <a:gd name="connsiteY9" fmla="*/ 3447 h 10000"/>
              <a:gd name="connsiteX10" fmla="*/ 0 w 10121"/>
              <a:gd name="connsiteY10" fmla="*/ 2368 h 10000"/>
              <a:gd name="connsiteX0" fmla="*/ 0 w 10000"/>
              <a:gd name="connsiteY0" fmla="*/ 2368 h 10000"/>
              <a:gd name="connsiteX1" fmla="*/ 981 w 10000"/>
              <a:gd name="connsiteY1" fmla="*/ 714 h 10000"/>
              <a:gd name="connsiteX2" fmla="*/ 4945 w 10000"/>
              <a:gd name="connsiteY2" fmla="*/ 262 h 10000"/>
              <a:gd name="connsiteX3" fmla="*/ 7302 w 10000"/>
              <a:gd name="connsiteY3" fmla="*/ 3194 h 10000"/>
              <a:gd name="connsiteX4" fmla="*/ 9852 w 10000"/>
              <a:gd name="connsiteY4" fmla="*/ 5369 h 10000"/>
              <a:gd name="connsiteX5" fmla="*/ 9788 w 10000"/>
              <a:gd name="connsiteY5" fmla="*/ 7390 h 10000"/>
              <a:gd name="connsiteX6" fmla="*/ 8340 w 10000"/>
              <a:gd name="connsiteY6" fmla="*/ 9190 h 10000"/>
              <a:gd name="connsiteX7" fmla="*/ 4529 w 10000"/>
              <a:gd name="connsiteY7" fmla="*/ 9753 h 10000"/>
              <a:gd name="connsiteX8" fmla="*/ 3585 w 10000"/>
              <a:gd name="connsiteY8" fmla="*/ 4924 h 10000"/>
              <a:gd name="connsiteX9" fmla="*/ 1077 w 10000"/>
              <a:gd name="connsiteY9" fmla="*/ 3447 h 10000"/>
              <a:gd name="connsiteX10" fmla="*/ 0 w 10000"/>
              <a:gd name="connsiteY10" fmla="*/ 2368 h 10000"/>
              <a:gd name="connsiteX0" fmla="*/ 0 w 10000"/>
              <a:gd name="connsiteY0" fmla="*/ 2368 h 10000"/>
              <a:gd name="connsiteX1" fmla="*/ 981 w 10000"/>
              <a:gd name="connsiteY1" fmla="*/ 714 h 10000"/>
              <a:gd name="connsiteX2" fmla="*/ 4945 w 10000"/>
              <a:gd name="connsiteY2" fmla="*/ 262 h 10000"/>
              <a:gd name="connsiteX3" fmla="*/ 7302 w 10000"/>
              <a:gd name="connsiteY3" fmla="*/ 3194 h 10000"/>
              <a:gd name="connsiteX4" fmla="*/ 9852 w 10000"/>
              <a:gd name="connsiteY4" fmla="*/ 5369 h 10000"/>
              <a:gd name="connsiteX5" fmla="*/ 9788 w 10000"/>
              <a:gd name="connsiteY5" fmla="*/ 7390 h 10000"/>
              <a:gd name="connsiteX6" fmla="*/ 8340 w 10000"/>
              <a:gd name="connsiteY6" fmla="*/ 9190 h 10000"/>
              <a:gd name="connsiteX7" fmla="*/ 4529 w 10000"/>
              <a:gd name="connsiteY7" fmla="*/ 9753 h 10000"/>
              <a:gd name="connsiteX8" fmla="*/ 3585 w 10000"/>
              <a:gd name="connsiteY8" fmla="*/ 4924 h 10000"/>
              <a:gd name="connsiteX9" fmla="*/ 1077 w 10000"/>
              <a:gd name="connsiteY9" fmla="*/ 3447 h 10000"/>
              <a:gd name="connsiteX10" fmla="*/ 0 w 10000"/>
              <a:gd name="connsiteY10" fmla="*/ 2368 h 10000"/>
              <a:gd name="connsiteX0" fmla="*/ 0 w 9988"/>
              <a:gd name="connsiteY0" fmla="*/ 2368 h 10000"/>
              <a:gd name="connsiteX1" fmla="*/ 981 w 9988"/>
              <a:gd name="connsiteY1" fmla="*/ 714 h 10000"/>
              <a:gd name="connsiteX2" fmla="*/ 4945 w 9988"/>
              <a:gd name="connsiteY2" fmla="*/ 262 h 10000"/>
              <a:gd name="connsiteX3" fmla="*/ 7302 w 9988"/>
              <a:gd name="connsiteY3" fmla="*/ 3194 h 10000"/>
              <a:gd name="connsiteX4" fmla="*/ 9836 w 9988"/>
              <a:gd name="connsiteY4" fmla="*/ 5369 h 10000"/>
              <a:gd name="connsiteX5" fmla="*/ 9788 w 9988"/>
              <a:gd name="connsiteY5" fmla="*/ 7390 h 10000"/>
              <a:gd name="connsiteX6" fmla="*/ 8340 w 9988"/>
              <a:gd name="connsiteY6" fmla="*/ 9190 h 10000"/>
              <a:gd name="connsiteX7" fmla="*/ 4529 w 9988"/>
              <a:gd name="connsiteY7" fmla="*/ 9753 h 10000"/>
              <a:gd name="connsiteX8" fmla="*/ 3585 w 9988"/>
              <a:gd name="connsiteY8" fmla="*/ 4924 h 10000"/>
              <a:gd name="connsiteX9" fmla="*/ 1077 w 9988"/>
              <a:gd name="connsiteY9" fmla="*/ 3447 h 10000"/>
              <a:gd name="connsiteX10" fmla="*/ 0 w 9988"/>
              <a:gd name="connsiteY10" fmla="*/ 2368 h 10000"/>
              <a:gd name="connsiteX0" fmla="*/ 0 w 10007"/>
              <a:gd name="connsiteY0" fmla="*/ 2368 h 10000"/>
              <a:gd name="connsiteX1" fmla="*/ 982 w 10007"/>
              <a:gd name="connsiteY1" fmla="*/ 714 h 10000"/>
              <a:gd name="connsiteX2" fmla="*/ 4951 w 10007"/>
              <a:gd name="connsiteY2" fmla="*/ 262 h 10000"/>
              <a:gd name="connsiteX3" fmla="*/ 7311 w 10007"/>
              <a:gd name="connsiteY3" fmla="*/ 3194 h 10000"/>
              <a:gd name="connsiteX4" fmla="*/ 9848 w 10007"/>
              <a:gd name="connsiteY4" fmla="*/ 5369 h 10000"/>
              <a:gd name="connsiteX5" fmla="*/ 9800 w 10007"/>
              <a:gd name="connsiteY5" fmla="*/ 7390 h 10000"/>
              <a:gd name="connsiteX6" fmla="*/ 8350 w 10007"/>
              <a:gd name="connsiteY6" fmla="*/ 9190 h 10000"/>
              <a:gd name="connsiteX7" fmla="*/ 4534 w 10007"/>
              <a:gd name="connsiteY7" fmla="*/ 9753 h 10000"/>
              <a:gd name="connsiteX8" fmla="*/ 3589 w 10007"/>
              <a:gd name="connsiteY8" fmla="*/ 4924 h 10000"/>
              <a:gd name="connsiteX9" fmla="*/ 1078 w 10007"/>
              <a:gd name="connsiteY9" fmla="*/ 3447 h 10000"/>
              <a:gd name="connsiteX10" fmla="*/ 0 w 10007"/>
              <a:gd name="connsiteY10" fmla="*/ 2368 h 10000"/>
              <a:gd name="connsiteX0" fmla="*/ 0 w 10000"/>
              <a:gd name="connsiteY0" fmla="*/ 2368 h 10000"/>
              <a:gd name="connsiteX1" fmla="*/ 982 w 10000"/>
              <a:gd name="connsiteY1" fmla="*/ 714 h 10000"/>
              <a:gd name="connsiteX2" fmla="*/ 4951 w 10000"/>
              <a:gd name="connsiteY2" fmla="*/ 262 h 10000"/>
              <a:gd name="connsiteX3" fmla="*/ 7311 w 10000"/>
              <a:gd name="connsiteY3" fmla="*/ 3194 h 10000"/>
              <a:gd name="connsiteX4" fmla="*/ 9848 w 10000"/>
              <a:gd name="connsiteY4" fmla="*/ 5369 h 10000"/>
              <a:gd name="connsiteX5" fmla="*/ 9800 w 10000"/>
              <a:gd name="connsiteY5" fmla="*/ 7390 h 10000"/>
              <a:gd name="connsiteX6" fmla="*/ 8350 w 10000"/>
              <a:gd name="connsiteY6" fmla="*/ 9190 h 10000"/>
              <a:gd name="connsiteX7" fmla="*/ 4534 w 10000"/>
              <a:gd name="connsiteY7" fmla="*/ 9753 h 10000"/>
              <a:gd name="connsiteX8" fmla="*/ 3589 w 10000"/>
              <a:gd name="connsiteY8" fmla="*/ 4924 h 10000"/>
              <a:gd name="connsiteX9" fmla="*/ 1078 w 10000"/>
              <a:gd name="connsiteY9" fmla="*/ 3447 h 10000"/>
              <a:gd name="connsiteX10" fmla="*/ 0 w 10000"/>
              <a:gd name="connsiteY10" fmla="*/ 2368 h 10000"/>
              <a:gd name="connsiteX0" fmla="*/ 0 w 10017"/>
              <a:gd name="connsiteY0" fmla="*/ 2368 h 10000"/>
              <a:gd name="connsiteX1" fmla="*/ 982 w 10017"/>
              <a:gd name="connsiteY1" fmla="*/ 714 h 10000"/>
              <a:gd name="connsiteX2" fmla="*/ 4951 w 10017"/>
              <a:gd name="connsiteY2" fmla="*/ 262 h 10000"/>
              <a:gd name="connsiteX3" fmla="*/ 7311 w 10017"/>
              <a:gd name="connsiteY3" fmla="*/ 3194 h 10000"/>
              <a:gd name="connsiteX4" fmla="*/ 9848 w 10017"/>
              <a:gd name="connsiteY4" fmla="*/ 5369 h 10000"/>
              <a:gd name="connsiteX5" fmla="*/ 9800 w 10017"/>
              <a:gd name="connsiteY5" fmla="*/ 7390 h 10000"/>
              <a:gd name="connsiteX6" fmla="*/ 8350 w 10017"/>
              <a:gd name="connsiteY6" fmla="*/ 9190 h 10000"/>
              <a:gd name="connsiteX7" fmla="*/ 4534 w 10017"/>
              <a:gd name="connsiteY7" fmla="*/ 9753 h 10000"/>
              <a:gd name="connsiteX8" fmla="*/ 3589 w 10017"/>
              <a:gd name="connsiteY8" fmla="*/ 4924 h 10000"/>
              <a:gd name="connsiteX9" fmla="*/ 1078 w 10017"/>
              <a:gd name="connsiteY9" fmla="*/ 3447 h 10000"/>
              <a:gd name="connsiteX10" fmla="*/ 0 w 10017"/>
              <a:gd name="connsiteY10" fmla="*/ 2368 h 10000"/>
              <a:gd name="connsiteX0" fmla="*/ 0 w 10003"/>
              <a:gd name="connsiteY0" fmla="*/ 2368 h 10000"/>
              <a:gd name="connsiteX1" fmla="*/ 982 w 10003"/>
              <a:gd name="connsiteY1" fmla="*/ 714 h 10000"/>
              <a:gd name="connsiteX2" fmla="*/ 4951 w 10003"/>
              <a:gd name="connsiteY2" fmla="*/ 262 h 10000"/>
              <a:gd name="connsiteX3" fmla="*/ 7311 w 10003"/>
              <a:gd name="connsiteY3" fmla="*/ 3194 h 10000"/>
              <a:gd name="connsiteX4" fmla="*/ 9848 w 10003"/>
              <a:gd name="connsiteY4" fmla="*/ 5369 h 10000"/>
              <a:gd name="connsiteX5" fmla="*/ 9800 w 10003"/>
              <a:gd name="connsiteY5" fmla="*/ 7390 h 10000"/>
              <a:gd name="connsiteX6" fmla="*/ 8350 w 10003"/>
              <a:gd name="connsiteY6" fmla="*/ 9190 h 10000"/>
              <a:gd name="connsiteX7" fmla="*/ 4534 w 10003"/>
              <a:gd name="connsiteY7" fmla="*/ 9753 h 10000"/>
              <a:gd name="connsiteX8" fmla="*/ 3589 w 10003"/>
              <a:gd name="connsiteY8" fmla="*/ 4924 h 10000"/>
              <a:gd name="connsiteX9" fmla="*/ 1078 w 10003"/>
              <a:gd name="connsiteY9" fmla="*/ 3447 h 10000"/>
              <a:gd name="connsiteX10" fmla="*/ 0 w 10003"/>
              <a:gd name="connsiteY10" fmla="*/ 2368 h 10000"/>
              <a:gd name="connsiteX0" fmla="*/ 0 w 10003"/>
              <a:gd name="connsiteY0" fmla="*/ 2368 h 10000"/>
              <a:gd name="connsiteX1" fmla="*/ 982 w 10003"/>
              <a:gd name="connsiteY1" fmla="*/ 714 h 10000"/>
              <a:gd name="connsiteX2" fmla="*/ 4951 w 10003"/>
              <a:gd name="connsiteY2" fmla="*/ 262 h 10000"/>
              <a:gd name="connsiteX3" fmla="*/ 7311 w 10003"/>
              <a:gd name="connsiteY3" fmla="*/ 3194 h 10000"/>
              <a:gd name="connsiteX4" fmla="*/ 9848 w 10003"/>
              <a:gd name="connsiteY4" fmla="*/ 5369 h 10000"/>
              <a:gd name="connsiteX5" fmla="*/ 9800 w 10003"/>
              <a:gd name="connsiteY5" fmla="*/ 7390 h 10000"/>
              <a:gd name="connsiteX6" fmla="*/ 8350 w 10003"/>
              <a:gd name="connsiteY6" fmla="*/ 9190 h 10000"/>
              <a:gd name="connsiteX7" fmla="*/ 4534 w 10003"/>
              <a:gd name="connsiteY7" fmla="*/ 9753 h 10000"/>
              <a:gd name="connsiteX8" fmla="*/ 3589 w 10003"/>
              <a:gd name="connsiteY8" fmla="*/ 4924 h 10000"/>
              <a:gd name="connsiteX9" fmla="*/ 1078 w 10003"/>
              <a:gd name="connsiteY9" fmla="*/ 3447 h 10000"/>
              <a:gd name="connsiteX10" fmla="*/ 0 w 10003"/>
              <a:gd name="connsiteY10" fmla="*/ 2368 h 10000"/>
              <a:gd name="connsiteX0" fmla="*/ 0 w 10003"/>
              <a:gd name="connsiteY0" fmla="*/ 2368 h 10000"/>
              <a:gd name="connsiteX1" fmla="*/ 982 w 10003"/>
              <a:gd name="connsiteY1" fmla="*/ 714 h 10000"/>
              <a:gd name="connsiteX2" fmla="*/ 4951 w 10003"/>
              <a:gd name="connsiteY2" fmla="*/ 262 h 10000"/>
              <a:gd name="connsiteX3" fmla="*/ 7311 w 10003"/>
              <a:gd name="connsiteY3" fmla="*/ 3194 h 10000"/>
              <a:gd name="connsiteX4" fmla="*/ 9848 w 10003"/>
              <a:gd name="connsiteY4" fmla="*/ 5369 h 10000"/>
              <a:gd name="connsiteX5" fmla="*/ 9800 w 10003"/>
              <a:gd name="connsiteY5" fmla="*/ 7390 h 10000"/>
              <a:gd name="connsiteX6" fmla="*/ 8366 w 10003"/>
              <a:gd name="connsiteY6" fmla="*/ 9230 h 10000"/>
              <a:gd name="connsiteX7" fmla="*/ 4534 w 10003"/>
              <a:gd name="connsiteY7" fmla="*/ 9753 h 10000"/>
              <a:gd name="connsiteX8" fmla="*/ 3589 w 10003"/>
              <a:gd name="connsiteY8" fmla="*/ 4924 h 10000"/>
              <a:gd name="connsiteX9" fmla="*/ 1078 w 10003"/>
              <a:gd name="connsiteY9" fmla="*/ 3447 h 10000"/>
              <a:gd name="connsiteX10" fmla="*/ 0 w 10003"/>
              <a:gd name="connsiteY10" fmla="*/ 2368 h 10000"/>
              <a:gd name="connsiteX0" fmla="*/ 0 w 10003"/>
              <a:gd name="connsiteY0" fmla="*/ 2368 h 10000"/>
              <a:gd name="connsiteX1" fmla="*/ 982 w 10003"/>
              <a:gd name="connsiteY1" fmla="*/ 714 h 10000"/>
              <a:gd name="connsiteX2" fmla="*/ 4951 w 10003"/>
              <a:gd name="connsiteY2" fmla="*/ 262 h 10000"/>
              <a:gd name="connsiteX3" fmla="*/ 7311 w 10003"/>
              <a:gd name="connsiteY3" fmla="*/ 3194 h 10000"/>
              <a:gd name="connsiteX4" fmla="*/ 9848 w 10003"/>
              <a:gd name="connsiteY4" fmla="*/ 5369 h 10000"/>
              <a:gd name="connsiteX5" fmla="*/ 9800 w 10003"/>
              <a:gd name="connsiteY5" fmla="*/ 7390 h 10000"/>
              <a:gd name="connsiteX6" fmla="*/ 8382 w 10003"/>
              <a:gd name="connsiteY6" fmla="*/ 9243 h 10000"/>
              <a:gd name="connsiteX7" fmla="*/ 4534 w 10003"/>
              <a:gd name="connsiteY7" fmla="*/ 9753 h 10000"/>
              <a:gd name="connsiteX8" fmla="*/ 3589 w 10003"/>
              <a:gd name="connsiteY8" fmla="*/ 4924 h 10000"/>
              <a:gd name="connsiteX9" fmla="*/ 1078 w 10003"/>
              <a:gd name="connsiteY9" fmla="*/ 3447 h 10000"/>
              <a:gd name="connsiteX10" fmla="*/ 0 w 10003"/>
              <a:gd name="connsiteY10" fmla="*/ 2368 h 10000"/>
              <a:gd name="connsiteX0" fmla="*/ 0 w 10003"/>
              <a:gd name="connsiteY0" fmla="*/ 2368 h 10000"/>
              <a:gd name="connsiteX1" fmla="*/ 982 w 10003"/>
              <a:gd name="connsiteY1" fmla="*/ 714 h 10000"/>
              <a:gd name="connsiteX2" fmla="*/ 4951 w 10003"/>
              <a:gd name="connsiteY2" fmla="*/ 262 h 10000"/>
              <a:gd name="connsiteX3" fmla="*/ 7311 w 10003"/>
              <a:gd name="connsiteY3" fmla="*/ 3194 h 10000"/>
              <a:gd name="connsiteX4" fmla="*/ 9848 w 10003"/>
              <a:gd name="connsiteY4" fmla="*/ 5369 h 10000"/>
              <a:gd name="connsiteX5" fmla="*/ 9800 w 10003"/>
              <a:gd name="connsiteY5" fmla="*/ 7390 h 10000"/>
              <a:gd name="connsiteX6" fmla="*/ 8382 w 10003"/>
              <a:gd name="connsiteY6" fmla="*/ 9243 h 10000"/>
              <a:gd name="connsiteX7" fmla="*/ 4534 w 10003"/>
              <a:gd name="connsiteY7" fmla="*/ 9753 h 10000"/>
              <a:gd name="connsiteX8" fmla="*/ 3589 w 10003"/>
              <a:gd name="connsiteY8" fmla="*/ 4924 h 10000"/>
              <a:gd name="connsiteX9" fmla="*/ 1078 w 10003"/>
              <a:gd name="connsiteY9" fmla="*/ 3447 h 10000"/>
              <a:gd name="connsiteX10" fmla="*/ 0 w 10003"/>
              <a:gd name="connsiteY10" fmla="*/ 2368 h 10000"/>
              <a:gd name="connsiteX0" fmla="*/ 0 w 10003"/>
              <a:gd name="connsiteY0" fmla="*/ 2368 h 10000"/>
              <a:gd name="connsiteX1" fmla="*/ 982 w 10003"/>
              <a:gd name="connsiteY1" fmla="*/ 714 h 10000"/>
              <a:gd name="connsiteX2" fmla="*/ 4951 w 10003"/>
              <a:gd name="connsiteY2" fmla="*/ 262 h 10000"/>
              <a:gd name="connsiteX3" fmla="*/ 7311 w 10003"/>
              <a:gd name="connsiteY3" fmla="*/ 3194 h 10000"/>
              <a:gd name="connsiteX4" fmla="*/ 9848 w 10003"/>
              <a:gd name="connsiteY4" fmla="*/ 5369 h 10000"/>
              <a:gd name="connsiteX5" fmla="*/ 9800 w 10003"/>
              <a:gd name="connsiteY5" fmla="*/ 7390 h 10000"/>
              <a:gd name="connsiteX6" fmla="*/ 8382 w 10003"/>
              <a:gd name="connsiteY6" fmla="*/ 9243 h 10000"/>
              <a:gd name="connsiteX7" fmla="*/ 4534 w 10003"/>
              <a:gd name="connsiteY7" fmla="*/ 9753 h 10000"/>
              <a:gd name="connsiteX8" fmla="*/ 3589 w 10003"/>
              <a:gd name="connsiteY8" fmla="*/ 4924 h 10000"/>
              <a:gd name="connsiteX9" fmla="*/ 1078 w 10003"/>
              <a:gd name="connsiteY9" fmla="*/ 3447 h 10000"/>
              <a:gd name="connsiteX10" fmla="*/ 0 w 10003"/>
              <a:gd name="connsiteY10" fmla="*/ 2368 h 10000"/>
              <a:gd name="connsiteX0" fmla="*/ 0 w 10003"/>
              <a:gd name="connsiteY0" fmla="*/ 2368 h 10000"/>
              <a:gd name="connsiteX1" fmla="*/ 982 w 10003"/>
              <a:gd name="connsiteY1" fmla="*/ 714 h 10000"/>
              <a:gd name="connsiteX2" fmla="*/ 4951 w 10003"/>
              <a:gd name="connsiteY2" fmla="*/ 262 h 10000"/>
              <a:gd name="connsiteX3" fmla="*/ 7311 w 10003"/>
              <a:gd name="connsiteY3" fmla="*/ 3194 h 10000"/>
              <a:gd name="connsiteX4" fmla="*/ 9848 w 10003"/>
              <a:gd name="connsiteY4" fmla="*/ 5369 h 10000"/>
              <a:gd name="connsiteX5" fmla="*/ 9800 w 10003"/>
              <a:gd name="connsiteY5" fmla="*/ 7390 h 10000"/>
              <a:gd name="connsiteX6" fmla="*/ 8382 w 10003"/>
              <a:gd name="connsiteY6" fmla="*/ 9243 h 10000"/>
              <a:gd name="connsiteX7" fmla="*/ 4534 w 10003"/>
              <a:gd name="connsiteY7" fmla="*/ 9753 h 10000"/>
              <a:gd name="connsiteX8" fmla="*/ 3589 w 10003"/>
              <a:gd name="connsiteY8" fmla="*/ 4924 h 10000"/>
              <a:gd name="connsiteX9" fmla="*/ 1078 w 10003"/>
              <a:gd name="connsiteY9" fmla="*/ 3447 h 10000"/>
              <a:gd name="connsiteX10" fmla="*/ 0 w 10003"/>
              <a:gd name="connsiteY10" fmla="*/ 2368 h 10000"/>
              <a:gd name="connsiteX0" fmla="*/ 0 w 10003"/>
              <a:gd name="connsiteY0" fmla="*/ 2368 h 10052"/>
              <a:gd name="connsiteX1" fmla="*/ 982 w 10003"/>
              <a:gd name="connsiteY1" fmla="*/ 714 h 10052"/>
              <a:gd name="connsiteX2" fmla="*/ 4951 w 10003"/>
              <a:gd name="connsiteY2" fmla="*/ 262 h 10052"/>
              <a:gd name="connsiteX3" fmla="*/ 7311 w 10003"/>
              <a:gd name="connsiteY3" fmla="*/ 3194 h 10052"/>
              <a:gd name="connsiteX4" fmla="*/ 9848 w 10003"/>
              <a:gd name="connsiteY4" fmla="*/ 5369 h 10052"/>
              <a:gd name="connsiteX5" fmla="*/ 9800 w 10003"/>
              <a:gd name="connsiteY5" fmla="*/ 7390 h 10052"/>
              <a:gd name="connsiteX6" fmla="*/ 8382 w 10003"/>
              <a:gd name="connsiteY6" fmla="*/ 9243 h 10052"/>
              <a:gd name="connsiteX7" fmla="*/ 4802 w 10003"/>
              <a:gd name="connsiteY7" fmla="*/ 9807 h 10052"/>
              <a:gd name="connsiteX8" fmla="*/ 3589 w 10003"/>
              <a:gd name="connsiteY8" fmla="*/ 4924 h 10052"/>
              <a:gd name="connsiteX9" fmla="*/ 1078 w 10003"/>
              <a:gd name="connsiteY9" fmla="*/ 3447 h 10052"/>
              <a:gd name="connsiteX10" fmla="*/ 0 w 10003"/>
              <a:gd name="connsiteY10" fmla="*/ 2368 h 10052"/>
              <a:gd name="connsiteX0" fmla="*/ 0 w 10003"/>
              <a:gd name="connsiteY0" fmla="*/ 2368 h 10119"/>
              <a:gd name="connsiteX1" fmla="*/ 982 w 10003"/>
              <a:gd name="connsiteY1" fmla="*/ 714 h 10119"/>
              <a:gd name="connsiteX2" fmla="*/ 4951 w 10003"/>
              <a:gd name="connsiteY2" fmla="*/ 262 h 10119"/>
              <a:gd name="connsiteX3" fmla="*/ 7311 w 10003"/>
              <a:gd name="connsiteY3" fmla="*/ 3194 h 10119"/>
              <a:gd name="connsiteX4" fmla="*/ 9848 w 10003"/>
              <a:gd name="connsiteY4" fmla="*/ 5369 h 10119"/>
              <a:gd name="connsiteX5" fmla="*/ 9800 w 10003"/>
              <a:gd name="connsiteY5" fmla="*/ 7390 h 10119"/>
              <a:gd name="connsiteX6" fmla="*/ 8382 w 10003"/>
              <a:gd name="connsiteY6" fmla="*/ 9243 h 10119"/>
              <a:gd name="connsiteX7" fmla="*/ 4802 w 10003"/>
              <a:gd name="connsiteY7" fmla="*/ 9807 h 10119"/>
              <a:gd name="connsiteX8" fmla="*/ 3589 w 10003"/>
              <a:gd name="connsiteY8" fmla="*/ 4924 h 10119"/>
              <a:gd name="connsiteX9" fmla="*/ 1078 w 10003"/>
              <a:gd name="connsiteY9" fmla="*/ 3447 h 10119"/>
              <a:gd name="connsiteX10" fmla="*/ 0 w 10003"/>
              <a:gd name="connsiteY10" fmla="*/ 2368 h 10119"/>
              <a:gd name="connsiteX0" fmla="*/ 0 w 10003"/>
              <a:gd name="connsiteY0" fmla="*/ 2368 h 10119"/>
              <a:gd name="connsiteX1" fmla="*/ 982 w 10003"/>
              <a:gd name="connsiteY1" fmla="*/ 714 h 10119"/>
              <a:gd name="connsiteX2" fmla="*/ 4951 w 10003"/>
              <a:gd name="connsiteY2" fmla="*/ 262 h 10119"/>
              <a:gd name="connsiteX3" fmla="*/ 7311 w 10003"/>
              <a:gd name="connsiteY3" fmla="*/ 3194 h 10119"/>
              <a:gd name="connsiteX4" fmla="*/ 9848 w 10003"/>
              <a:gd name="connsiteY4" fmla="*/ 5369 h 10119"/>
              <a:gd name="connsiteX5" fmla="*/ 9800 w 10003"/>
              <a:gd name="connsiteY5" fmla="*/ 7390 h 10119"/>
              <a:gd name="connsiteX6" fmla="*/ 8382 w 10003"/>
              <a:gd name="connsiteY6" fmla="*/ 9243 h 10119"/>
              <a:gd name="connsiteX7" fmla="*/ 4802 w 10003"/>
              <a:gd name="connsiteY7" fmla="*/ 9807 h 10119"/>
              <a:gd name="connsiteX8" fmla="*/ 3589 w 10003"/>
              <a:gd name="connsiteY8" fmla="*/ 4924 h 10119"/>
              <a:gd name="connsiteX9" fmla="*/ 1078 w 10003"/>
              <a:gd name="connsiteY9" fmla="*/ 3447 h 10119"/>
              <a:gd name="connsiteX10" fmla="*/ 0 w 10003"/>
              <a:gd name="connsiteY10" fmla="*/ 2368 h 10119"/>
              <a:gd name="connsiteX0" fmla="*/ 0 w 10003"/>
              <a:gd name="connsiteY0" fmla="*/ 2368 h 10119"/>
              <a:gd name="connsiteX1" fmla="*/ 982 w 10003"/>
              <a:gd name="connsiteY1" fmla="*/ 714 h 10119"/>
              <a:gd name="connsiteX2" fmla="*/ 4951 w 10003"/>
              <a:gd name="connsiteY2" fmla="*/ 262 h 10119"/>
              <a:gd name="connsiteX3" fmla="*/ 7311 w 10003"/>
              <a:gd name="connsiteY3" fmla="*/ 3194 h 10119"/>
              <a:gd name="connsiteX4" fmla="*/ 9848 w 10003"/>
              <a:gd name="connsiteY4" fmla="*/ 5369 h 10119"/>
              <a:gd name="connsiteX5" fmla="*/ 9800 w 10003"/>
              <a:gd name="connsiteY5" fmla="*/ 7390 h 10119"/>
              <a:gd name="connsiteX6" fmla="*/ 8382 w 10003"/>
              <a:gd name="connsiteY6" fmla="*/ 9243 h 10119"/>
              <a:gd name="connsiteX7" fmla="*/ 4802 w 10003"/>
              <a:gd name="connsiteY7" fmla="*/ 9807 h 10119"/>
              <a:gd name="connsiteX8" fmla="*/ 3589 w 10003"/>
              <a:gd name="connsiteY8" fmla="*/ 4924 h 10119"/>
              <a:gd name="connsiteX9" fmla="*/ 1078 w 10003"/>
              <a:gd name="connsiteY9" fmla="*/ 3447 h 10119"/>
              <a:gd name="connsiteX10" fmla="*/ 0 w 10003"/>
              <a:gd name="connsiteY10" fmla="*/ 2368 h 10119"/>
              <a:gd name="connsiteX0" fmla="*/ 0 w 10003"/>
              <a:gd name="connsiteY0" fmla="*/ 2368 h 10119"/>
              <a:gd name="connsiteX1" fmla="*/ 982 w 10003"/>
              <a:gd name="connsiteY1" fmla="*/ 714 h 10119"/>
              <a:gd name="connsiteX2" fmla="*/ 4951 w 10003"/>
              <a:gd name="connsiteY2" fmla="*/ 262 h 10119"/>
              <a:gd name="connsiteX3" fmla="*/ 7311 w 10003"/>
              <a:gd name="connsiteY3" fmla="*/ 3194 h 10119"/>
              <a:gd name="connsiteX4" fmla="*/ 9848 w 10003"/>
              <a:gd name="connsiteY4" fmla="*/ 5369 h 10119"/>
              <a:gd name="connsiteX5" fmla="*/ 9800 w 10003"/>
              <a:gd name="connsiteY5" fmla="*/ 7390 h 10119"/>
              <a:gd name="connsiteX6" fmla="*/ 8382 w 10003"/>
              <a:gd name="connsiteY6" fmla="*/ 9243 h 10119"/>
              <a:gd name="connsiteX7" fmla="*/ 4802 w 10003"/>
              <a:gd name="connsiteY7" fmla="*/ 9807 h 10119"/>
              <a:gd name="connsiteX8" fmla="*/ 4303 w 10003"/>
              <a:gd name="connsiteY8" fmla="*/ 7441 h 10119"/>
              <a:gd name="connsiteX9" fmla="*/ 3589 w 10003"/>
              <a:gd name="connsiteY9" fmla="*/ 4924 h 10119"/>
              <a:gd name="connsiteX10" fmla="*/ 1078 w 10003"/>
              <a:gd name="connsiteY10" fmla="*/ 3447 h 10119"/>
              <a:gd name="connsiteX11" fmla="*/ 0 w 10003"/>
              <a:gd name="connsiteY11" fmla="*/ 2368 h 10119"/>
              <a:gd name="connsiteX0" fmla="*/ 0 w 10003"/>
              <a:gd name="connsiteY0" fmla="*/ 2368 h 10119"/>
              <a:gd name="connsiteX1" fmla="*/ 982 w 10003"/>
              <a:gd name="connsiteY1" fmla="*/ 714 h 10119"/>
              <a:gd name="connsiteX2" fmla="*/ 4951 w 10003"/>
              <a:gd name="connsiteY2" fmla="*/ 262 h 10119"/>
              <a:gd name="connsiteX3" fmla="*/ 7311 w 10003"/>
              <a:gd name="connsiteY3" fmla="*/ 3194 h 10119"/>
              <a:gd name="connsiteX4" fmla="*/ 9848 w 10003"/>
              <a:gd name="connsiteY4" fmla="*/ 5369 h 10119"/>
              <a:gd name="connsiteX5" fmla="*/ 9800 w 10003"/>
              <a:gd name="connsiteY5" fmla="*/ 7390 h 10119"/>
              <a:gd name="connsiteX6" fmla="*/ 8382 w 10003"/>
              <a:gd name="connsiteY6" fmla="*/ 9243 h 10119"/>
              <a:gd name="connsiteX7" fmla="*/ 4802 w 10003"/>
              <a:gd name="connsiteY7" fmla="*/ 9807 h 10119"/>
              <a:gd name="connsiteX8" fmla="*/ 3451 w 10003"/>
              <a:gd name="connsiteY8" fmla="*/ 7669 h 10119"/>
              <a:gd name="connsiteX9" fmla="*/ 3589 w 10003"/>
              <a:gd name="connsiteY9" fmla="*/ 4924 h 10119"/>
              <a:gd name="connsiteX10" fmla="*/ 1078 w 10003"/>
              <a:gd name="connsiteY10" fmla="*/ 3447 h 10119"/>
              <a:gd name="connsiteX11" fmla="*/ 0 w 10003"/>
              <a:gd name="connsiteY11" fmla="*/ 2368 h 10119"/>
              <a:gd name="connsiteX0" fmla="*/ 0 w 10003"/>
              <a:gd name="connsiteY0" fmla="*/ 2368 h 10119"/>
              <a:gd name="connsiteX1" fmla="*/ 982 w 10003"/>
              <a:gd name="connsiteY1" fmla="*/ 714 h 10119"/>
              <a:gd name="connsiteX2" fmla="*/ 4951 w 10003"/>
              <a:gd name="connsiteY2" fmla="*/ 262 h 10119"/>
              <a:gd name="connsiteX3" fmla="*/ 7311 w 10003"/>
              <a:gd name="connsiteY3" fmla="*/ 3194 h 10119"/>
              <a:gd name="connsiteX4" fmla="*/ 9848 w 10003"/>
              <a:gd name="connsiteY4" fmla="*/ 5369 h 10119"/>
              <a:gd name="connsiteX5" fmla="*/ 9800 w 10003"/>
              <a:gd name="connsiteY5" fmla="*/ 7390 h 10119"/>
              <a:gd name="connsiteX6" fmla="*/ 8382 w 10003"/>
              <a:gd name="connsiteY6" fmla="*/ 9243 h 10119"/>
              <a:gd name="connsiteX7" fmla="*/ 4802 w 10003"/>
              <a:gd name="connsiteY7" fmla="*/ 9807 h 10119"/>
              <a:gd name="connsiteX8" fmla="*/ 3561 w 10003"/>
              <a:gd name="connsiteY8" fmla="*/ 7803 h 10119"/>
              <a:gd name="connsiteX9" fmla="*/ 3589 w 10003"/>
              <a:gd name="connsiteY9" fmla="*/ 4924 h 10119"/>
              <a:gd name="connsiteX10" fmla="*/ 1078 w 10003"/>
              <a:gd name="connsiteY10" fmla="*/ 3447 h 10119"/>
              <a:gd name="connsiteX11" fmla="*/ 0 w 10003"/>
              <a:gd name="connsiteY11" fmla="*/ 2368 h 10119"/>
              <a:gd name="connsiteX0" fmla="*/ 0 w 10003"/>
              <a:gd name="connsiteY0" fmla="*/ 2368 h 10119"/>
              <a:gd name="connsiteX1" fmla="*/ 982 w 10003"/>
              <a:gd name="connsiteY1" fmla="*/ 714 h 10119"/>
              <a:gd name="connsiteX2" fmla="*/ 4951 w 10003"/>
              <a:gd name="connsiteY2" fmla="*/ 262 h 10119"/>
              <a:gd name="connsiteX3" fmla="*/ 7311 w 10003"/>
              <a:gd name="connsiteY3" fmla="*/ 3194 h 10119"/>
              <a:gd name="connsiteX4" fmla="*/ 9848 w 10003"/>
              <a:gd name="connsiteY4" fmla="*/ 5369 h 10119"/>
              <a:gd name="connsiteX5" fmla="*/ 9800 w 10003"/>
              <a:gd name="connsiteY5" fmla="*/ 7390 h 10119"/>
              <a:gd name="connsiteX6" fmla="*/ 8382 w 10003"/>
              <a:gd name="connsiteY6" fmla="*/ 9243 h 10119"/>
              <a:gd name="connsiteX7" fmla="*/ 4802 w 10003"/>
              <a:gd name="connsiteY7" fmla="*/ 9807 h 10119"/>
              <a:gd name="connsiteX8" fmla="*/ 3545 w 10003"/>
              <a:gd name="connsiteY8" fmla="*/ 7803 h 10119"/>
              <a:gd name="connsiteX9" fmla="*/ 3589 w 10003"/>
              <a:gd name="connsiteY9" fmla="*/ 4924 h 10119"/>
              <a:gd name="connsiteX10" fmla="*/ 1078 w 10003"/>
              <a:gd name="connsiteY10" fmla="*/ 3447 h 10119"/>
              <a:gd name="connsiteX11" fmla="*/ 0 w 10003"/>
              <a:gd name="connsiteY11" fmla="*/ 2368 h 10119"/>
              <a:gd name="connsiteX0" fmla="*/ 0 w 10003"/>
              <a:gd name="connsiteY0" fmla="*/ 2368 h 10119"/>
              <a:gd name="connsiteX1" fmla="*/ 982 w 10003"/>
              <a:gd name="connsiteY1" fmla="*/ 714 h 10119"/>
              <a:gd name="connsiteX2" fmla="*/ 4951 w 10003"/>
              <a:gd name="connsiteY2" fmla="*/ 262 h 10119"/>
              <a:gd name="connsiteX3" fmla="*/ 7311 w 10003"/>
              <a:gd name="connsiteY3" fmla="*/ 3194 h 10119"/>
              <a:gd name="connsiteX4" fmla="*/ 9848 w 10003"/>
              <a:gd name="connsiteY4" fmla="*/ 5369 h 10119"/>
              <a:gd name="connsiteX5" fmla="*/ 9800 w 10003"/>
              <a:gd name="connsiteY5" fmla="*/ 7390 h 10119"/>
              <a:gd name="connsiteX6" fmla="*/ 8382 w 10003"/>
              <a:gd name="connsiteY6" fmla="*/ 9243 h 10119"/>
              <a:gd name="connsiteX7" fmla="*/ 4802 w 10003"/>
              <a:gd name="connsiteY7" fmla="*/ 9807 h 10119"/>
              <a:gd name="connsiteX8" fmla="*/ 3545 w 10003"/>
              <a:gd name="connsiteY8" fmla="*/ 7803 h 10119"/>
              <a:gd name="connsiteX9" fmla="*/ 3589 w 10003"/>
              <a:gd name="connsiteY9" fmla="*/ 4924 h 10119"/>
              <a:gd name="connsiteX10" fmla="*/ 1078 w 10003"/>
              <a:gd name="connsiteY10" fmla="*/ 3447 h 10119"/>
              <a:gd name="connsiteX11" fmla="*/ 0 w 10003"/>
              <a:gd name="connsiteY11" fmla="*/ 2368 h 10119"/>
              <a:gd name="connsiteX0" fmla="*/ 0 w 10003"/>
              <a:gd name="connsiteY0" fmla="*/ 2368 h 10119"/>
              <a:gd name="connsiteX1" fmla="*/ 982 w 10003"/>
              <a:gd name="connsiteY1" fmla="*/ 714 h 10119"/>
              <a:gd name="connsiteX2" fmla="*/ 4951 w 10003"/>
              <a:gd name="connsiteY2" fmla="*/ 262 h 10119"/>
              <a:gd name="connsiteX3" fmla="*/ 7311 w 10003"/>
              <a:gd name="connsiteY3" fmla="*/ 3194 h 10119"/>
              <a:gd name="connsiteX4" fmla="*/ 9848 w 10003"/>
              <a:gd name="connsiteY4" fmla="*/ 5369 h 10119"/>
              <a:gd name="connsiteX5" fmla="*/ 9800 w 10003"/>
              <a:gd name="connsiteY5" fmla="*/ 7390 h 10119"/>
              <a:gd name="connsiteX6" fmla="*/ 8382 w 10003"/>
              <a:gd name="connsiteY6" fmla="*/ 9243 h 10119"/>
              <a:gd name="connsiteX7" fmla="*/ 4802 w 10003"/>
              <a:gd name="connsiteY7" fmla="*/ 9807 h 10119"/>
              <a:gd name="connsiteX8" fmla="*/ 3119 w 10003"/>
              <a:gd name="connsiteY8" fmla="*/ 7642 h 10119"/>
              <a:gd name="connsiteX9" fmla="*/ 3589 w 10003"/>
              <a:gd name="connsiteY9" fmla="*/ 4924 h 10119"/>
              <a:gd name="connsiteX10" fmla="*/ 1078 w 10003"/>
              <a:gd name="connsiteY10" fmla="*/ 3447 h 10119"/>
              <a:gd name="connsiteX11" fmla="*/ 0 w 10003"/>
              <a:gd name="connsiteY11" fmla="*/ 2368 h 10119"/>
              <a:gd name="connsiteX0" fmla="*/ 0 w 10003"/>
              <a:gd name="connsiteY0" fmla="*/ 2368 h 10119"/>
              <a:gd name="connsiteX1" fmla="*/ 982 w 10003"/>
              <a:gd name="connsiteY1" fmla="*/ 714 h 10119"/>
              <a:gd name="connsiteX2" fmla="*/ 4951 w 10003"/>
              <a:gd name="connsiteY2" fmla="*/ 262 h 10119"/>
              <a:gd name="connsiteX3" fmla="*/ 7311 w 10003"/>
              <a:gd name="connsiteY3" fmla="*/ 3194 h 10119"/>
              <a:gd name="connsiteX4" fmla="*/ 9848 w 10003"/>
              <a:gd name="connsiteY4" fmla="*/ 5369 h 10119"/>
              <a:gd name="connsiteX5" fmla="*/ 9800 w 10003"/>
              <a:gd name="connsiteY5" fmla="*/ 7390 h 10119"/>
              <a:gd name="connsiteX6" fmla="*/ 8382 w 10003"/>
              <a:gd name="connsiteY6" fmla="*/ 9243 h 10119"/>
              <a:gd name="connsiteX7" fmla="*/ 4802 w 10003"/>
              <a:gd name="connsiteY7" fmla="*/ 9807 h 10119"/>
              <a:gd name="connsiteX8" fmla="*/ 3514 w 10003"/>
              <a:gd name="connsiteY8" fmla="*/ 7682 h 10119"/>
              <a:gd name="connsiteX9" fmla="*/ 3589 w 10003"/>
              <a:gd name="connsiteY9" fmla="*/ 4924 h 10119"/>
              <a:gd name="connsiteX10" fmla="*/ 1078 w 10003"/>
              <a:gd name="connsiteY10" fmla="*/ 3447 h 10119"/>
              <a:gd name="connsiteX11" fmla="*/ 0 w 10003"/>
              <a:gd name="connsiteY11" fmla="*/ 2368 h 10119"/>
              <a:gd name="connsiteX0" fmla="*/ 0 w 10003"/>
              <a:gd name="connsiteY0" fmla="*/ 2368 h 10119"/>
              <a:gd name="connsiteX1" fmla="*/ 982 w 10003"/>
              <a:gd name="connsiteY1" fmla="*/ 714 h 10119"/>
              <a:gd name="connsiteX2" fmla="*/ 4951 w 10003"/>
              <a:gd name="connsiteY2" fmla="*/ 262 h 10119"/>
              <a:gd name="connsiteX3" fmla="*/ 7311 w 10003"/>
              <a:gd name="connsiteY3" fmla="*/ 3194 h 10119"/>
              <a:gd name="connsiteX4" fmla="*/ 9848 w 10003"/>
              <a:gd name="connsiteY4" fmla="*/ 5369 h 10119"/>
              <a:gd name="connsiteX5" fmla="*/ 9800 w 10003"/>
              <a:gd name="connsiteY5" fmla="*/ 7390 h 10119"/>
              <a:gd name="connsiteX6" fmla="*/ 8382 w 10003"/>
              <a:gd name="connsiteY6" fmla="*/ 9243 h 10119"/>
              <a:gd name="connsiteX7" fmla="*/ 4802 w 10003"/>
              <a:gd name="connsiteY7" fmla="*/ 9807 h 10119"/>
              <a:gd name="connsiteX8" fmla="*/ 3514 w 10003"/>
              <a:gd name="connsiteY8" fmla="*/ 7682 h 10119"/>
              <a:gd name="connsiteX9" fmla="*/ 3589 w 10003"/>
              <a:gd name="connsiteY9" fmla="*/ 4924 h 10119"/>
              <a:gd name="connsiteX10" fmla="*/ 1078 w 10003"/>
              <a:gd name="connsiteY10" fmla="*/ 3447 h 10119"/>
              <a:gd name="connsiteX11" fmla="*/ 0 w 10003"/>
              <a:gd name="connsiteY11" fmla="*/ 2368 h 10119"/>
              <a:gd name="connsiteX0" fmla="*/ 0 w 10003"/>
              <a:gd name="connsiteY0" fmla="*/ 2368 h 10119"/>
              <a:gd name="connsiteX1" fmla="*/ 982 w 10003"/>
              <a:gd name="connsiteY1" fmla="*/ 714 h 10119"/>
              <a:gd name="connsiteX2" fmla="*/ 4951 w 10003"/>
              <a:gd name="connsiteY2" fmla="*/ 262 h 10119"/>
              <a:gd name="connsiteX3" fmla="*/ 7311 w 10003"/>
              <a:gd name="connsiteY3" fmla="*/ 3194 h 10119"/>
              <a:gd name="connsiteX4" fmla="*/ 9848 w 10003"/>
              <a:gd name="connsiteY4" fmla="*/ 5369 h 10119"/>
              <a:gd name="connsiteX5" fmla="*/ 9800 w 10003"/>
              <a:gd name="connsiteY5" fmla="*/ 7390 h 10119"/>
              <a:gd name="connsiteX6" fmla="*/ 8382 w 10003"/>
              <a:gd name="connsiteY6" fmla="*/ 9243 h 10119"/>
              <a:gd name="connsiteX7" fmla="*/ 4802 w 10003"/>
              <a:gd name="connsiteY7" fmla="*/ 9807 h 10119"/>
              <a:gd name="connsiteX8" fmla="*/ 3514 w 10003"/>
              <a:gd name="connsiteY8" fmla="*/ 7682 h 10119"/>
              <a:gd name="connsiteX9" fmla="*/ 3589 w 10003"/>
              <a:gd name="connsiteY9" fmla="*/ 4924 h 10119"/>
              <a:gd name="connsiteX10" fmla="*/ 1078 w 10003"/>
              <a:gd name="connsiteY10" fmla="*/ 3447 h 10119"/>
              <a:gd name="connsiteX11" fmla="*/ 0 w 10003"/>
              <a:gd name="connsiteY11" fmla="*/ 2368 h 10119"/>
              <a:gd name="connsiteX0" fmla="*/ 0 w 10003"/>
              <a:gd name="connsiteY0" fmla="*/ 2368 h 10119"/>
              <a:gd name="connsiteX1" fmla="*/ 982 w 10003"/>
              <a:gd name="connsiteY1" fmla="*/ 714 h 10119"/>
              <a:gd name="connsiteX2" fmla="*/ 4951 w 10003"/>
              <a:gd name="connsiteY2" fmla="*/ 262 h 10119"/>
              <a:gd name="connsiteX3" fmla="*/ 7311 w 10003"/>
              <a:gd name="connsiteY3" fmla="*/ 3194 h 10119"/>
              <a:gd name="connsiteX4" fmla="*/ 9848 w 10003"/>
              <a:gd name="connsiteY4" fmla="*/ 5369 h 10119"/>
              <a:gd name="connsiteX5" fmla="*/ 9800 w 10003"/>
              <a:gd name="connsiteY5" fmla="*/ 7390 h 10119"/>
              <a:gd name="connsiteX6" fmla="*/ 8382 w 10003"/>
              <a:gd name="connsiteY6" fmla="*/ 9243 h 10119"/>
              <a:gd name="connsiteX7" fmla="*/ 4802 w 10003"/>
              <a:gd name="connsiteY7" fmla="*/ 9807 h 10119"/>
              <a:gd name="connsiteX8" fmla="*/ 3514 w 10003"/>
              <a:gd name="connsiteY8" fmla="*/ 7682 h 10119"/>
              <a:gd name="connsiteX9" fmla="*/ 3621 w 10003"/>
              <a:gd name="connsiteY9" fmla="*/ 4884 h 10119"/>
              <a:gd name="connsiteX10" fmla="*/ 1078 w 10003"/>
              <a:gd name="connsiteY10" fmla="*/ 3447 h 10119"/>
              <a:gd name="connsiteX11" fmla="*/ 0 w 10003"/>
              <a:gd name="connsiteY11" fmla="*/ 2368 h 10119"/>
              <a:gd name="connsiteX0" fmla="*/ 0 w 10003"/>
              <a:gd name="connsiteY0" fmla="*/ 2368 h 10119"/>
              <a:gd name="connsiteX1" fmla="*/ 982 w 10003"/>
              <a:gd name="connsiteY1" fmla="*/ 714 h 10119"/>
              <a:gd name="connsiteX2" fmla="*/ 4951 w 10003"/>
              <a:gd name="connsiteY2" fmla="*/ 262 h 10119"/>
              <a:gd name="connsiteX3" fmla="*/ 7311 w 10003"/>
              <a:gd name="connsiteY3" fmla="*/ 3194 h 10119"/>
              <a:gd name="connsiteX4" fmla="*/ 9848 w 10003"/>
              <a:gd name="connsiteY4" fmla="*/ 5369 h 10119"/>
              <a:gd name="connsiteX5" fmla="*/ 9800 w 10003"/>
              <a:gd name="connsiteY5" fmla="*/ 7390 h 10119"/>
              <a:gd name="connsiteX6" fmla="*/ 8382 w 10003"/>
              <a:gd name="connsiteY6" fmla="*/ 9243 h 10119"/>
              <a:gd name="connsiteX7" fmla="*/ 4802 w 10003"/>
              <a:gd name="connsiteY7" fmla="*/ 9807 h 10119"/>
              <a:gd name="connsiteX8" fmla="*/ 3514 w 10003"/>
              <a:gd name="connsiteY8" fmla="*/ 7682 h 10119"/>
              <a:gd name="connsiteX9" fmla="*/ 3621 w 10003"/>
              <a:gd name="connsiteY9" fmla="*/ 4884 h 10119"/>
              <a:gd name="connsiteX10" fmla="*/ 1078 w 10003"/>
              <a:gd name="connsiteY10" fmla="*/ 3447 h 10119"/>
              <a:gd name="connsiteX11" fmla="*/ 0 w 10003"/>
              <a:gd name="connsiteY11" fmla="*/ 2368 h 10119"/>
              <a:gd name="connsiteX0" fmla="*/ 0 w 10003"/>
              <a:gd name="connsiteY0" fmla="*/ 2368 h 10119"/>
              <a:gd name="connsiteX1" fmla="*/ 982 w 10003"/>
              <a:gd name="connsiteY1" fmla="*/ 714 h 10119"/>
              <a:gd name="connsiteX2" fmla="*/ 4951 w 10003"/>
              <a:gd name="connsiteY2" fmla="*/ 262 h 10119"/>
              <a:gd name="connsiteX3" fmla="*/ 7311 w 10003"/>
              <a:gd name="connsiteY3" fmla="*/ 3194 h 10119"/>
              <a:gd name="connsiteX4" fmla="*/ 9848 w 10003"/>
              <a:gd name="connsiteY4" fmla="*/ 5369 h 10119"/>
              <a:gd name="connsiteX5" fmla="*/ 9800 w 10003"/>
              <a:gd name="connsiteY5" fmla="*/ 7390 h 10119"/>
              <a:gd name="connsiteX6" fmla="*/ 8382 w 10003"/>
              <a:gd name="connsiteY6" fmla="*/ 9243 h 10119"/>
              <a:gd name="connsiteX7" fmla="*/ 4802 w 10003"/>
              <a:gd name="connsiteY7" fmla="*/ 9807 h 10119"/>
              <a:gd name="connsiteX8" fmla="*/ 3498 w 10003"/>
              <a:gd name="connsiteY8" fmla="*/ 7695 h 10119"/>
              <a:gd name="connsiteX9" fmla="*/ 3621 w 10003"/>
              <a:gd name="connsiteY9" fmla="*/ 4884 h 10119"/>
              <a:gd name="connsiteX10" fmla="*/ 1078 w 10003"/>
              <a:gd name="connsiteY10" fmla="*/ 3447 h 10119"/>
              <a:gd name="connsiteX11" fmla="*/ 0 w 10003"/>
              <a:gd name="connsiteY11" fmla="*/ 2368 h 10119"/>
              <a:gd name="connsiteX0" fmla="*/ 0 w 10003"/>
              <a:gd name="connsiteY0" fmla="*/ 2368 h 10119"/>
              <a:gd name="connsiteX1" fmla="*/ 982 w 10003"/>
              <a:gd name="connsiteY1" fmla="*/ 714 h 10119"/>
              <a:gd name="connsiteX2" fmla="*/ 4951 w 10003"/>
              <a:gd name="connsiteY2" fmla="*/ 262 h 10119"/>
              <a:gd name="connsiteX3" fmla="*/ 7311 w 10003"/>
              <a:gd name="connsiteY3" fmla="*/ 3194 h 10119"/>
              <a:gd name="connsiteX4" fmla="*/ 9848 w 10003"/>
              <a:gd name="connsiteY4" fmla="*/ 5369 h 10119"/>
              <a:gd name="connsiteX5" fmla="*/ 9800 w 10003"/>
              <a:gd name="connsiteY5" fmla="*/ 7390 h 10119"/>
              <a:gd name="connsiteX6" fmla="*/ 8382 w 10003"/>
              <a:gd name="connsiteY6" fmla="*/ 9243 h 10119"/>
              <a:gd name="connsiteX7" fmla="*/ 4802 w 10003"/>
              <a:gd name="connsiteY7" fmla="*/ 9807 h 10119"/>
              <a:gd name="connsiteX8" fmla="*/ 3498 w 10003"/>
              <a:gd name="connsiteY8" fmla="*/ 7695 h 10119"/>
              <a:gd name="connsiteX9" fmla="*/ 3621 w 10003"/>
              <a:gd name="connsiteY9" fmla="*/ 4884 h 10119"/>
              <a:gd name="connsiteX10" fmla="*/ 1078 w 10003"/>
              <a:gd name="connsiteY10" fmla="*/ 3447 h 10119"/>
              <a:gd name="connsiteX11" fmla="*/ 0 w 10003"/>
              <a:gd name="connsiteY11" fmla="*/ 2368 h 10119"/>
              <a:gd name="connsiteX0" fmla="*/ 0 w 10003"/>
              <a:gd name="connsiteY0" fmla="*/ 2368 h 10119"/>
              <a:gd name="connsiteX1" fmla="*/ 982 w 10003"/>
              <a:gd name="connsiteY1" fmla="*/ 714 h 10119"/>
              <a:gd name="connsiteX2" fmla="*/ 4951 w 10003"/>
              <a:gd name="connsiteY2" fmla="*/ 262 h 10119"/>
              <a:gd name="connsiteX3" fmla="*/ 7311 w 10003"/>
              <a:gd name="connsiteY3" fmla="*/ 3194 h 10119"/>
              <a:gd name="connsiteX4" fmla="*/ 9848 w 10003"/>
              <a:gd name="connsiteY4" fmla="*/ 5369 h 10119"/>
              <a:gd name="connsiteX5" fmla="*/ 9800 w 10003"/>
              <a:gd name="connsiteY5" fmla="*/ 7390 h 10119"/>
              <a:gd name="connsiteX6" fmla="*/ 8382 w 10003"/>
              <a:gd name="connsiteY6" fmla="*/ 9243 h 10119"/>
              <a:gd name="connsiteX7" fmla="*/ 4802 w 10003"/>
              <a:gd name="connsiteY7" fmla="*/ 9807 h 10119"/>
              <a:gd name="connsiteX8" fmla="*/ 3498 w 10003"/>
              <a:gd name="connsiteY8" fmla="*/ 7695 h 10119"/>
              <a:gd name="connsiteX9" fmla="*/ 3621 w 10003"/>
              <a:gd name="connsiteY9" fmla="*/ 4884 h 10119"/>
              <a:gd name="connsiteX10" fmla="*/ 1141 w 10003"/>
              <a:gd name="connsiteY10" fmla="*/ 3501 h 10119"/>
              <a:gd name="connsiteX11" fmla="*/ 0 w 10003"/>
              <a:gd name="connsiteY11" fmla="*/ 2368 h 10119"/>
              <a:gd name="connsiteX0" fmla="*/ 0 w 10003"/>
              <a:gd name="connsiteY0" fmla="*/ 2368 h 10119"/>
              <a:gd name="connsiteX1" fmla="*/ 982 w 10003"/>
              <a:gd name="connsiteY1" fmla="*/ 714 h 10119"/>
              <a:gd name="connsiteX2" fmla="*/ 4951 w 10003"/>
              <a:gd name="connsiteY2" fmla="*/ 262 h 10119"/>
              <a:gd name="connsiteX3" fmla="*/ 7311 w 10003"/>
              <a:gd name="connsiteY3" fmla="*/ 3194 h 10119"/>
              <a:gd name="connsiteX4" fmla="*/ 9848 w 10003"/>
              <a:gd name="connsiteY4" fmla="*/ 5369 h 10119"/>
              <a:gd name="connsiteX5" fmla="*/ 9800 w 10003"/>
              <a:gd name="connsiteY5" fmla="*/ 7390 h 10119"/>
              <a:gd name="connsiteX6" fmla="*/ 8382 w 10003"/>
              <a:gd name="connsiteY6" fmla="*/ 9243 h 10119"/>
              <a:gd name="connsiteX7" fmla="*/ 4802 w 10003"/>
              <a:gd name="connsiteY7" fmla="*/ 9807 h 10119"/>
              <a:gd name="connsiteX8" fmla="*/ 3498 w 10003"/>
              <a:gd name="connsiteY8" fmla="*/ 7695 h 10119"/>
              <a:gd name="connsiteX9" fmla="*/ 3621 w 10003"/>
              <a:gd name="connsiteY9" fmla="*/ 4884 h 10119"/>
              <a:gd name="connsiteX10" fmla="*/ 1141 w 10003"/>
              <a:gd name="connsiteY10" fmla="*/ 3501 h 10119"/>
              <a:gd name="connsiteX11" fmla="*/ 0 w 10003"/>
              <a:gd name="connsiteY11" fmla="*/ 2368 h 10119"/>
              <a:gd name="connsiteX0" fmla="*/ 0 w 10003"/>
              <a:gd name="connsiteY0" fmla="*/ 2368 h 10119"/>
              <a:gd name="connsiteX1" fmla="*/ 982 w 10003"/>
              <a:gd name="connsiteY1" fmla="*/ 714 h 10119"/>
              <a:gd name="connsiteX2" fmla="*/ 4951 w 10003"/>
              <a:gd name="connsiteY2" fmla="*/ 262 h 10119"/>
              <a:gd name="connsiteX3" fmla="*/ 7311 w 10003"/>
              <a:gd name="connsiteY3" fmla="*/ 3194 h 10119"/>
              <a:gd name="connsiteX4" fmla="*/ 9848 w 10003"/>
              <a:gd name="connsiteY4" fmla="*/ 5369 h 10119"/>
              <a:gd name="connsiteX5" fmla="*/ 9800 w 10003"/>
              <a:gd name="connsiteY5" fmla="*/ 7390 h 10119"/>
              <a:gd name="connsiteX6" fmla="*/ 8382 w 10003"/>
              <a:gd name="connsiteY6" fmla="*/ 9243 h 10119"/>
              <a:gd name="connsiteX7" fmla="*/ 4802 w 10003"/>
              <a:gd name="connsiteY7" fmla="*/ 9807 h 10119"/>
              <a:gd name="connsiteX8" fmla="*/ 3498 w 10003"/>
              <a:gd name="connsiteY8" fmla="*/ 7695 h 10119"/>
              <a:gd name="connsiteX9" fmla="*/ 3621 w 10003"/>
              <a:gd name="connsiteY9" fmla="*/ 4884 h 10119"/>
              <a:gd name="connsiteX10" fmla="*/ 1141 w 10003"/>
              <a:gd name="connsiteY10" fmla="*/ 3501 h 10119"/>
              <a:gd name="connsiteX11" fmla="*/ 0 w 10003"/>
              <a:gd name="connsiteY11" fmla="*/ 2368 h 10119"/>
              <a:gd name="connsiteX0" fmla="*/ 0 w 10003"/>
              <a:gd name="connsiteY0" fmla="*/ 2368 h 10119"/>
              <a:gd name="connsiteX1" fmla="*/ 982 w 10003"/>
              <a:gd name="connsiteY1" fmla="*/ 714 h 10119"/>
              <a:gd name="connsiteX2" fmla="*/ 4951 w 10003"/>
              <a:gd name="connsiteY2" fmla="*/ 262 h 10119"/>
              <a:gd name="connsiteX3" fmla="*/ 7311 w 10003"/>
              <a:gd name="connsiteY3" fmla="*/ 3194 h 10119"/>
              <a:gd name="connsiteX4" fmla="*/ 9848 w 10003"/>
              <a:gd name="connsiteY4" fmla="*/ 5369 h 10119"/>
              <a:gd name="connsiteX5" fmla="*/ 9800 w 10003"/>
              <a:gd name="connsiteY5" fmla="*/ 7390 h 10119"/>
              <a:gd name="connsiteX6" fmla="*/ 8382 w 10003"/>
              <a:gd name="connsiteY6" fmla="*/ 9243 h 10119"/>
              <a:gd name="connsiteX7" fmla="*/ 4802 w 10003"/>
              <a:gd name="connsiteY7" fmla="*/ 9807 h 10119"/>
              <a:gd name="connsiteX8" fmla="*/ 3498 w 10003"/>
              <a:gd name="connsiteY8" fmla="*/ 7695 h 10119"/>
              <a:gd name="connsiteX9" fmla="*/ 3621 w 10003"/>
              <a:gd name="connsiteY9" fmla="*/ 4884 h 10119"/>
              <a:gd name="connsiteX10" fmla="*/ 1141 w 10003"/>
              <a:gd name="connsiteY10" fmla="*/ 3501 h 10119"/>
              <a:gd name="connsiteX11" fmla="*/ 0 w 10003"/>
              <a:gd name="connsiteY11" fmla="*/ 2368 h 10119"/>
              <a:gd name="connsiteX0" fmla="*/ 0 w 10003"/>
              <a:gd name="connsiteY0" fmla="*/ 2368 h 10119"/>
              <a:gd name="connsiteX1" fmla="*/ 982 w 10003"/>
              <a:gd name="connsiteY1" fmla="*/ 714 h 10119"/>
              <a:gd name="connsiteX2" fmla="*/ 4951 w 10003"/>
              <a:gd name="connsiteY2" fmla="*/ 262 h 10119"/>
              <a:gd name="connsiteX3" fmla="*/ 7311 w 10003"/>
              <a:gd name="connsiteY3" fmla="*/ 3194 h 10119"/>
              <a:gd name="connsiteX4" fmla="*/ 9848 w 10003"/>
              <a:gd name="connsiteY4" fmla="*/ 5369 h 10119"/>
              <a:gd name="connsiteX5" fmla="*/ 9800 w 10003"/>
              <a:gd name="connsiteY5" fmla="*/ 7390 h 10119"/>
              <a:gd name="connsiteX6" fmla="*/ 8382 w 10003"/>
              <a:gd name="connsiteY6" fmla="*/ 9243 h 10119"/>
              <a:gd name="connsiteX7" fmla="*/ 4802 w 10003"/>
              <a:gd name="connsiteY7" fmla="*/ 9807 h 10119"/>
              <a:gd name="connsiteX8" fmla="*/ 3498 w 10003"/>
              <a:gd name="connsiteY8" fmla="*/ 7695 h 10119"/>
              <a:gd name="connsiteX9" fmla="*/ 3621 w 10003"/>
              <a:gd name="connsiteY9" fmla="*/ 4884 h 10119"/>
              <a:gd name="connsiteX10" fmla="*/ 1141 w 10003"/>
              <a:gd name="connsiteY10" fmla="*/ 3501 h 10119"/>
              <a:gd name="connsiteX11" fmla="*/ 0 w 10003"/>
              <a:gd name="connsiteY11" fmla="*/ 2368 h 10119"/>
              <a:gd name="connsiteX0" fmla="*/ 0 w 10003"/>
              <a:gd name="connsiteY0" fmla="*/ 2368 h 10119"/>
              <a:gd name="connsiteX1" fmla="*/ 982 w 10003"/>
              <a:gd name="connsiteY1" fmla="*/ 714 h 10119"/>
              <a:gd name="connsiteX2" fmla="*/ 4951 w 10003"/>
              <a:gd name="connsiteY2" fmla="*/ 262 h 10119"/>
              <a:gd name="connsiteX3" fmla="*/ 7311 w 10003"/>
              <a:gd name="connsiteY3" fmla="*/ 3194 h 10119"/>
              <a:gd name="connsiteX4" fmla="*/ 9848 w 10003"/>
              <a:gd name="connsiteY4" fmla="*/ 5369 h 10119"/>
              <a:gd name="connsiteX5" fmla="*/ 9800 w 10003"/>
              <a:gd name="connsiteY5" fmla="*/ 7390 h 10119"/>
              <a:gd name="connsiteX6" fmla="*/ 8382 w 10003"/>
              <a:gd name="connsiteY6" fmla="*/ 9243 h 10119"/>
              <a:gd name="connsiteX7" fmla="*/ 4802 w 10003"/>
              <a:gd name="connsiteY7" fmla="*/ 9807 h 10119"/>
              <a:gd name="connsiteX8" fmla="*/ 3498 w 10003"/>
              <a:gd name="connsiteY8" fmla="*/ 7695 h 10119"/>
              <a:gd name="connsiteX9" fmla="*/ 3621 w 10003"/>
              <a:gd name="connsiteY9" fmla="*/ 4884 h 10119"/>
              <a:gd name="connsiteX10" fmla="*/ 1141 w 10003"/>
              <a:gd name="connsiteY10" fmla="*/ 3501 h 10119"/>
              <a:gd name="connsiteX11" fmla="*/ 0 w 10003"/>
              <a:gd name="connsiteY11" fmla="*/ 2368 h 10119"/>
              <a:gd name="connsiteX0" fmla="*/ 0 w 10161"/>
              <a:gd name="connsiteY0" fmla="*/ 2408 h 10119"/>
              <a:gd name="connsiteX1" fmla="*/ 1140 w 10161"/>
              <a:gd name="connsiteY1" fmla="*/ 714 h 10119"/>
              <a:gd name="connsiteX2" fmla="*/ 5109 w 10161"/>
              <a:gd name="connsiteY2" fmla="*/ 262 h 10119"/>
              <a:gd name="connsiteX3" fmla="*/ 7469 w 10161"/>
              <a:gd name="connsiteY3" fmla="*/ 3194 h 10119"/>
              <a:gd name="connsiteX4" fmla="*/ 10006 w 10161"/>
              <a:gd name="connsiteY4" fmla="*/ 5369 h 10119"/>
              <a:gd name="connsiteX5" fmla="*/ 9958 w 10161"/>
              <a:gd name="connsiteY5" fmla="*/ 7390 h 10119"/>
              <a:gd name="connsiteX6" fmla="*/ 8540 w 10161"/>
              <a:gd name="connsiteY6" fmla="*/ 9243 h 10119"/>
              <a:gd name="connsiteX7" fmla="*/ 4960 w 10161"/>
              <a:gd name="connsiteY7" fmla="*/ 9807 h 10119"/>
              <a:gd name="connsiteX8" fmla="*/ 3656 w 10161"/>
              <a:gd name="connsiteY8" fmla="*/ 7695 h 10119"/>
              <a:gd name="connsiteX9" fmla="*/ 3779 w 10161"/>
              <a:gd name="connsiteY9" fmla="*/ 4884 h 10119"/>
              <a:gd name="connsiteX10" fmla="*/ 1299 w 10161"/>
              <a:gd name="connsiteY10" fmla="*/ 3501 h 10119"/>
              <a:gd name="connsiteX11" fmla="*/ 0 w 10161"/>
              <a:gd name="connsiteY11" fmla="*/ 2408 h 10119"/>
              <a:gd name="connsiteX0" fmla="*/ 0 w 10161"/>
              <a:gd name="connsiteY0" fmla="*/ 2408 h 10119"/>
              <a:gd name="connsiteX1" fmla="*/ 1140 w 10161"/>
              <a:gd name="connsiteY1" fmla="*/ 714 h 10119"/>
              <a:gd name="connsiteX2" fmla="*/ 5109 w 10161"/>
              <a:gd name="connsiteY2" fmla="*/ 262 h 10119"/>
              <a:gd name="connsiteX3" fmla="*/ 7469 w 10161"/>
              <a:gd name="connsiteY3" fmla="*/ 3194 h 10119"/>
              <a:gd name="connsiteX4" fmla="*/ 10006 w 10161"/>
              <a:gd name="connsiteY4" fmla="*/ 5369 h 10119"/>
              <a:gd name="connsiteX5" fmla="*/ 9958 w 10161"/>
              <a:gd name="connsiteY5" fmla="*/ 7390 h 10119"/>
              <a:gd name="connsiteX6" fmla="*/ 8540 w 10161"/>
              <a:gd name="connsiteY6" fmla="*/ 9243 h 10119"/>
              <a:gd name="connsiteX7" fmla="*/ 4960 w 10161"/>
              <a:gd name="connsiteY7" fmla="*/ 9807 h 10119"/>
              <a:gd name="connsiteX8" fmla="*/ 3656 w 10161"/>
              <a:gd name="connsiteY8" fmla="*/ 7695 h 10119"/>
              <a:gd name="connsiteX9" fmla="*/ 3779 w 10161"/>
              <a:gd name="connsiteY9" fmla="*/ 4884 h 10119"/>
              <a:gd name="connsiteX10" fmla="*/ 1299 w 10161"/>
              <a:gd name="connsiteY10" fmla="*/ 3501 h 10119"/>
              <a:gd name="connsiteX11" fmla="*/ 0 w 10161"/>
              <a:gd name="connsiteY11" fmla="*/ 2408 h 10119"/>
              <a:gd name="connsiteX0" fmla="*/ 0 w 10129"/>
              <a:gd name="connsiteY0" fmla="*/ 2421 h 10119"/>
              <a:gd name="connsiteX1" fmla="*/ 1108 w 10129"/>
              <a:gd name="connsiteY1" fmla="*/ 714 h 10119"/>
              <a:gd name="connsiteX2" fmla="*/ 5077 w 10129"/>
              <a:gd name="connsiteY2" fmla="*/ 262 h 10119"/>
              <a:gd name="connsiteX3" fmla="*/ 7437 w 10129"/>
              <a:gd name="connsiteY3" fmla="*/ 3194 h 10119"/>
              <a:gd name="connsiteX4" fmla="*/ 9974 w 10129"/>
              <a:gd name="connsiteY4" fmla="*/ 5369 h 10119"/>
              <a:gd name="connsiteX5" fmla="*/ 9926 w 10129"/>
              <a:gd name="connsiteY5" fmla="*/ 7390 h 10119"/>
              <a:gd name="connsiteX6" fmla="*/ 8508 w 10129"/>
              <a:gd name="connsiteY6" fmla="*/ 9243 h 10119"/>
              <a:gd name="connsiteX7" fmla="*/ 4928 w 10129"/>
              <a:gd name="connsiteY7" fmla="*/ 9807 h 10119"/>
              <a:gd name="connsiteX8" fmla="*/ 3624 w 10129"/>
              <a:gd name="connsiteY8" fmla="*/ 7695 h 10119"/>
              <a:gd name="connsiteX9" fmla="*/ 3747 w 10129"/>
              <a:gd name="connsiteY9" fmla="*/ 4884 h 10119"/>
              <a:gd name="connsiteX10" fmla="*/ 1267 w 10129"/>
              <a:gd name="connsiteY10" fmla="*/ 3501 h 10119"/>
              <a:gd name="connsiteX11" fmla="*/ 0 w 10129"/>
              <a:gd name="connsiteY11" fmla="*/ 2421 h 10119"/>
              <a:gd name="connsiteX0" fmla="*/ 0 w 10129"/>
              <a:gd name="connsiteY0" fmla="*/ 2421 h 10119"/>
              <a:gd name="connsiteX1" fmla="*/ 1108 w 10129"/>
              <a:gd name="connsiteY1" fmla="*/ 714 h 10119"/>
              <a:gd name="connsiteX2" fmla="*/ 5077 w 10129"/>
              <a:gd name="connsiteY2" fmla="*/ 262 h 10119"/>
              <a:gd name="connsiteX3" fmla="*/ 7437 w 10129"/>
              <a:gd name="connsiteY3" fmla="*/ 3194 h 10119"/>
              <a:gd name="connsiteX4" fmla="*/ 9974 w 10129"/>
              <a:gd name="connsiteY4" fmla="*/ 5369 h 10119"/>
              <a:gd name="connsiteX5" fmla="*/ 9926 w 10129"/>
              <a:gd name="connsiteY5" fmla="*/ 7390 h 10119"/>
              <a:gd name="connsiteX6" fmla="*/ 8508 w 10129"/>
              <a:gd name="connsiteY6" fmla="*/ 9243 h 10119"/>
              <a:gd name="connsiteX7" fmla="*/ 4928 w 10129"/>
              <a:gd name="connsiteY7" fmla="*/ 9807 h 10119"/>
              <a:gd name="connsiteX8" fmla="*/ 3624 w 10129"/>
              <a:gd name="connsiteY8" fmla="*/ 7695 h 10119"/>
              <a:gd name="connsiteX9" fmla="*/ 3747 w 10129"/>
              <a:gd name="connsiteY9" fmla="*/ 4884 h 10119"/>
              <a:gd name="connsiteX10" fmla="*/ 1267 w 10129"/>
              <a:gd name="connsiteY10" fmla="*/ 3501 h 10119"/>
              <a:gd name="connsiteX11" fmla="*/ 0 w 10129"/>
              <a:gd name="connsiteY11" fmla="*/ 2421 h 10119"/>
              <a:gd name="connsiteX0" fmla="*/ 193 w 10322"/>
              <a:gd name="connsiteY0" fmla="*/ 2421 h 10119"/>
              <a:gd name="connsiteX1" fmla="*/ 1301 w 10322"/>
              <a:gd name="connsiteY1" fmla="*/ 714 h 10119"/>
              <a:gd name="connsiteX2" fmla="*/ 5270 w 10322"/>
              <a:gd name="connsiteY2" fmla="*/ 262 h 10119"/>
              <a:gd name="connsiteX3" fmla="*/ 7630 w 10322"/>
              <a:gd name="connsiteY3" fmla="*/ 3194 h 10119"/>
              <a:gd name="connsiteX4" fmla="*/ 10167 w 10322"/>
              <a:gd name="connsiteY4" fmla="*/ 5369 h 10119"/>
              <a:gd name="connsiteX5" fmla="*/ 10119 w 10322"/>
              <a:gd name="connsiteY5" fmla="*/ 7390 h 10119"/>
              <a:gd name="connsiteX6" fmla="*/ 8701 w 10322"/>
              <a:gd name="connsiteY6" fmla="*/ 9243 h 10119"/>
              <a:gd name="connsiteX7" fmla="*/ 5121 w 10322"/>
              <a:gd name="connsiteY7" fmla="*/ 9807 h 10119"/>
              <a:gd name="connsiteX8" fmla="*/ 3817 w 10322"/>
              <a:gd name="connsiteY8" fmla="*/ 7695 h 10119"/>
              <a:gd name="connsiteX9" fmla="*/ 3940 w 10322"/>
              <a:gd name="connsiteY9" fmla="*/ 4884 h 10119"/>
              <a:gd name="connsiteX10" fmla="*/ 1460 w 10322"/>
              <a:gd name="connsiteY10" fmla="*/ 3501 h 10119"/>
              <a:gd name="connsiteX11" fmla="*/ 193 w 10322"/>
              <a:gd name="connsiteY11" fmla="*/ 2421 h 10119"/>
              <a:gd name="connsiteX0" fmla="*/ 0 w 10129"/>
              <a:gd name="connsiteY0" fmla="*/ 2421 h 10119"/>
              <a:gd name="connsiteX1" fmla="*/ 1108 w 10129"/>
              <a:gd name="connsiteY1" fmla="*/ 714 h 10119"/>
              <a:gd name="connsiteX2" fmla="*/ 5077 w 10129"/>
              <a:gd name="connsiteY2" fmla="*/ 262 h 10119"/>
              <a:gd name="connsiteX3" fmla="*/ 7437 w 10129"/>
              <a:gd name="connsiteY3" fmla="*/ 3194 h 10119"/>
              <a:gd name="connsiteX4" fmla="*/ 9974 w 10129"/>
              <a:gd name="connsiteY4" fmla="*/ 5369 h 10119"/>
              <a:gd name="connsiteX5" fmla="*/ 9926 w 10129"/>
              <a:gd name="connsiteY5" fmla="*/ 7390 h 10119"/>
              <a:gd name="connsiteX6" fmla="*/ 8508 w 10129"/>
              <a:gd name="connsiteY6" fmla="*/ 9243 h 10119"/>
              <a:gd name="connsiteX7" fmla="*/ 4928 w 10129"/>
              <a:gd name="connsiteY7" fmla="*/ 9807 h 10119"/>
              <a:gd name="connsiteX8" fmla="*/ 3624 w 10129"/>
              <a:gd name="connsiteY8" fmla="*/ 7695 h 10119"/>
              <a:gd name="connsiteX9" fmla="*/ 3747 w 10129"/>
              <a:gd name="connsiteY9" fmla="*/ 4884 h 10119"/>
              <a:gd name="connsiteX10" fmla="*/ 1267 w 10129"/>
              <a:gd name="connsiteY10" fmla="*/ 3501 h 10119"/>
              <a:gd name="connsiteX11" fmla="*/ 0 w 10129"/>
              <a:gd name="connsiteY11" fmla="*/ 2421 h 10119"/>
              <a:gd name="connsiteX0" fmla="*/ 16 w 10145"/>
              <a:gd name="connsiteY0" fmla="*/ 2421 h 10119"/>
              <a:gd name="connsiteX1" fmla="*/ 1124 w 10145"/>
              <a:gd name="connsiteY1" fmla="*/ 714 h 10119"/>
              <a:gd name="connsiteX2" fmla="*/ 5093 w 10145"/>
              <a:gd name="connsiteY2" fmla="*/ 262 h 10119"/>
              <a:gd name="connsiteX3" fmla="*/ 7453 w 10145"/>
              <a:gd name="connsiteY3" fmla="*/ 3194 h 10119"/>
              <a:gd name="connsiteX4" fmla="*/ 9990 w 10145"/>
              <a:gd name="connsiteY4" fmla="*/ 5369 h 10119"/>
              <a:gd name="connsiteX5" fmla="*/ 9942 w 10145"/>
              <a:gd name="connsiteY5" fmla="*/ 7390 h 10119"/>
              <a:gd name="connsiteX6" fmla="*/ 8524 w 10145"/>
              <a:gd name="connsiteY6" fmla="*/ 9243 h 10119"/>
              <a:gd name="connsiteX7" fmla="*/ 4944 w 10145"/>
              <a:gd name="connsiteY7" fmla="*/ 9807 h 10119"/>
              <a:gd name="connsiteX8" fmla="*/ 3640 w 10145"/>
              <a:gd name="connsiteY8" fmla="*/ 7695 h 10119"/>
              <a:gd name="connsiteX9" fmla="*/ 3763 w 10145"/>
              <a:gd name="connsiteY9" fmla="*/ 4884 h 10119"/>
              <a:gd name="connsiteX10" fmla="*/ 1283 w 10145"/>
              <a:gd name="connsiteY10" fmla="*/ 3501 h 10119"/>
              <a:gd name="connsiteX11" fmla="*/ 16 w 10145"/>
              <a:gd name="connsiteY11" fmla="*/ 2421 h 10119"/>
              <a:gd name="connsiteX0" fmla="*/ 22 w 10151"/>
              <a:gd name="connsiteY0" fmla="*/ 2421 h 10119"/>
              <a:gd name="connsiteX1" fmla="*/ 1130 w 10151"/>
              <a:gd name="connsiteY1" fmla="*/ 714 h 10119"/>
              <a:gd name="connsiteX2" fmla="*/ 5099 w 10151"/>
              <a:gd name="connsiteY2" fmla="*/ 262 h 10119"/>
              <a:gd name="connsiteX3" fmla="*/ 7459 w 10151"/>
              <a:gd name="connsiteY3" fmla="*/ 3194 h 10119"/>
              <a:gd name="connsiteX4" fmla="*/ 9996 w 10151"/>
              <a:gd name="connsiteY4" fmla="*/ 5369 h 10119"/>
              <a:gd name="connsiteX5" fmla="*/ 9948 w 10151"/>
              <a:gd name="connsiteY5" fmla="*/ 7390 h 10119"/>
              <a:gd name="connsiteX6" fmla="*/ 8530 w 10151"/>
              <a:gd name="connsiteY6" fmla="*/ 9243 h 10119"/>
              <a:gd name="connsiteX7" fmla="*/ 4950 w 10151"/>
              <a:gd name="connsiteY7" fmla="*/ 9807 h 10119"/>
              <a:gd name="connsiteX8" fmla="*/ 3646 w 10151"/>
              <a:gd name="connsiteY8" fmla="*/ 7695 h 10119"/>
              <a:gd name="connsiteX9" fmla="*/ 3769 w 10151"/>
              <a:gd name="connsiteY9" fmla="*/ 4884 h 10119"/>
              <a:gd name="connsiteX10" fmla="*/ 1289 w 10151"/>
              <a:gd name="connsiteY10" fmla="*/ 3501 h 10119"/>
              <a:gd name="connsiteX11" fmla="*/ 22 w 10151"/>
              <a:gd name="connsiteY11" fmla="*/ 2421 h 10119"/>
              <a:gd name="connsiteX0" fmla="*/ 27 w 10156"/>
              <a:gd name="connsiteY0" fmla="*/ 2421 h 10119"/>
              <a:gd name="connsiteX1" fmla="*/ 1135 w 10156"/>
              <a:gd name="connsiteY1" fmla="*/ 714 h 10119"/>
              <a:gd name="connsiteX2" fmla="*/ 5104 w 10156"/>
              <a:gd name="connsiteY2" fmla="*/ 262 h 10119"/>
              <a:gd name="connsiteX3" fmla="*/ 7464 w 10156"/>
              <a:gd name="connsiteY3" fmla="*/ 3194 h 10119"/>
              <a:gd name="connsiteX4" fmla="*/ 10001 w 10156"/>
              <a:gd name="connsiteY4" fmla="*/ 5369 h 10119"/>
              <a:gd name="connsiteX5" fmla="*/ 9953 w 10156"/>
              <a:gd name="connsiteY5" fmla="*/ 7390 h 10119"/>
              <a:gd name="connsiteX6" fmla="*/ 8535 w 10156"/>
              <a:gd name="connsiteY6" fmla="*/ 9243 h 10119"/>
              <a:gd name="connsiteX7" fmla="*/ 4955 w 10156"/>
              <a:gd name="connsiteY7" fmla="*/ 9807 h 10119"/>
              <a:gd name="connsiteX8" fmla="*/ 3651 w 10156"/>
              <a:gd name="connsiteY8" fmla="*/ 7695 h 10119"/>
              <a:gd name="connsiteX9" fmla="*/ 3774 w 10156"/>
              <a:gd name="connsiteY9" fmla="*/ 4884 h 10119"/>
              <a:gd name="connsiteX10" fmla="*/ 1294 w 10156"/>
              <a:gd name="connsiteY10" fmla="*/ 3501 h 10119"/>
              <a:gd name="connsiteX11" fmla="*/ 27 w 10156"/>
              <a:gd name="connsiteY11" fmla="*/ 2421 h 10119"/>
              <a:gd name="connsiteX0" fmla="*/ 27 w 10156"/>
              <a:gd name="connsiteY0" fmla="*/ 2401 h 10099"/>
              <a:gd name="connsiteX1" fmla="*/ 1135 w 10156"/>
              <a:gd name="connsiteY1" fmla="*/ 694 h 10099"/>
              <a:gd name="connsiteX2" fmla="*/ 5104 w 10156"/>
              <a:gd name="connsiteY2" fmla="*/ 242 h 10099"/>
              <a:gd name="connsiteX3" fmla="*/ 7464 w 10156"/>
              <a:gd name="connsiteY3" fmla="*/ 3174 h 10099"/>
              <a:gd name="connsiteX4" fmla="*/ 10001 w 10156"/>
              <a:gd name="connsiteY4" fmla="*/ 5349 h 10099"/>
              <a:gd name="connsiteX5" fmla="*/ 9953 w 10156"/>
              <a:gd name="connsiteY5" fmla="*/ 7370 h 10099"/>
              <a:gd name="connsiteX6" fmla="*/ 8535 w 10156"/>
              <a:gd name="connsiteY6" fmla="*/ 9223 h 10099"/>
              <a:gd name="connsiteX7" fmla="*/ 4955 w 10156"/>
              <a:gd name="connsiteY7" fmla="*/ 9787 h 10099"/>
              <a:gd name="connsiteX8" fmla="*/ 3651 w 10156"/>
              <a:gd name="connsiteY8" fmla="*/ 7675 h 10099"/>
              <a:gd name="connsiteX9" fmla="*/ 3774 w 10156"/>
              <a:gd name="connsiteY9" fmla="*/ 4864 h 10099"/>
              <a:gd name="connsiteX10" fmla="*/ 1294 w 10156"/>
              <a:gd name="connsiteY10" fmla="*/ 3481 h 10099"/>
              <a:gd name="connsiteX11" fmla="*/ 27 w 10156"/>
              <a:gd name="connsiteY11" fmla="*/ 2401 h 10099"/>
              <a:gd name="connsiteX0" fmla="*/ 27 w 10156"/>
              <a:gd name="connsiteY0" fmla="*/ 2229 h 9927"/>
              <a:gd name="connsiteX1" fmla="*/ 1135 w 10156"/>
              <a:gd name="connsiteY1" fmla="*/ 522 h 9927"/>
              <a:gd name="connsiteX2" fmla="*/ 5104 w 10156"/>
              <a:gd name="connsiteY2" fmla="*/ 70 h 9927"/>
              <a:gd name="connsiteX3" fmla="*/ 7464 w 10156"/>
              <a:gd name="connsiteY3" fmla="*/ 3002 h 9927"/>
              <a:gd name="connsiteX4" fmla="*/ 10001 w 10156"/>
              <a:gd name="connsiteY4" fmla="*/ 5177 h 9927"/>
              <a:gd name="connsiteX5" fmla="*/ 9953 w 10156"/>
              <a:gd name="connsiteY5" fmla="*/ 7198 h 9927"/>
              <a:gd name="connsiteX6" fmla="*/ 8535 w 10156"/>
              <a:gd name="connsiteY6" fmla="*/ 9051 h 9927"/>
              <a:gd name="connsiteX7" fmla="*/ 4955 w 10156"/>
              <a:gd name="connsiteY7" fmla="*/ 9615 h 9927"/>
              <a:gd name="connsiteX8" fmla="*/ 3651 w 10156"/>
              <a:gd name="connsiteY8" fmla="*/ 7503 h 9927"/>
              <a:gd name="connsiteX9" fmla="*/ 3774 w 10156"/>
              <a:gd name="connsiteY9" fmla="*/ 4692 h 9927"/>
              <a:gd name="connsiteX10" fmla="*/ 1294 w 10156"/>
              <a:gd name="connsiteY10" fmla="*/ 3309 h 9927"/>
              <a:gd name="connsiteX11" fmla="*/ 27 w 10156"/>
              <a:gd name="connsiteY11" fmla="*/ 2229 h 9927"/>
              <a:gd name="connsiteX0" fmla="*/ 27 w 10000"/>
              <a:gd name="connsiteY0" fmla="*/ 2285 h 10040"/>
              <a:gd name="connsiteX1" fmla="*/ 1118 w 10000"/>
              <a:gd name="connsiteY1" fmla="*/ 566 h 10040"/>
              <a:gd name="connsiteX2" fmla="*/ 5026 w 10000"/>
              <a:gd name="connsiteY2" fmla="*/ 111 h 10040"/>
              <a:gd name="connsiteX3" fmla="*/ 7349 w 10000"/>
              <a:gd name="connsiteY3" fmla="*/ 3064 h 10040"/>
              <a:gd name="connsiteX4" fmla="*/ 9847 w 10000"/>
              <a:gd name="connsiteY4" fmla="*/ 5255 h 10040"/>
              <a:gd name="connsiteX5" fmla="*/ 9800 w 10000"/>
              <a:gd name="connsiteY5" fmla="*/ 7291 h 10040"/>
              <a:gd name="connsiteX6" fmla="*/ 8404 w 10000"/>
              <a:gd name="connsiteY6" fmla="*/ 9158 h 10040"/>
              <a:gd name="connsiteX7" fmla="*/ 4879 w 10000"/>
              <a:gd name="connsiteY7" fmla="*/ 9726 h 10040"/>
              <a:gd name="connsiteX8" fmla="*/ 3595 w 10000"/>
              <a:gd name="connsiteY8" fmla="*/ 7598 h 10040"/>
              <a:gd name="connsiteX9" fmla="*/ 3716 w 10000"/>
              <a:gd name="connsiteY9" fmla="*/ 4767 h 10040"/>
              <a:gd name="connsiteX10" fmla="*/ 1274 w 10000"/>
              <a:gd name="connsiteY10" fmla="*/ 3373 h 10040"/>
              <a:gd name="connsiteX11" fmla="*/ 27 w 10000"/>
              <a:gd name="connsiteY11" fmla="*/ 2285 h 10040"/>
              <a:gd name="connsiteX0" fmla="*/ 27 w 10000"/>
              <a:gd name="connsiteY0" fmla="*/ 2284 h 10039"/>
              <a:gd name="connsiteX1" fmla="*/ 1118 w 10000"/>
              <a:gd name="connsiteY1" fmla="*/ 565 h 10039"/>
              <a:gd name="connsiteX2" fmla="*/ 5026 w 10000"/>
              <a:gd name="connsiteY2" fmla="*/ 110 h 10039"/>
              <a:gd name="connsiteX3" fmla="*/ 7349 w 10000"/>
              <a:gd name="connsiteY3" fmla="*/ 3063 h 10039"/>
              <a:gd name="connsiteX4" fmla="*/ 9847 w 10000"/>
              <a:gd name="connsiteY4" fmla="*/ 5254 h 10039"/>
              <a:gd name="connsiteX5" fmla="*/ 9800 w 10000"/>
              <a:gd name="connsiteY5" fmla="*/ 7290 h 10039"/>
              <a:gd name="connsiteX6" fmla="*/ 8404 w 10000"/>
              <a:gd name="connsiteY6" fmla="*/ 9157 h 10039"/>
              <a:gd name="connsiteX7" fmla="*/ 4879 w 10000"/>
              <a:gd name="connsiteY7" fmla="*/ 9725 h 10039"/>
              <a:gd name="connsiteX8" fmla="*/ 3595 w 10000"/>
              <a:gd name="connsiteY8" fmla="*/ 7597 h 10039"/>
              <a:gd name="connsiteX9" fmla="*/ 3716 w 10000"/>
              <a:gd name="connsiteY9" fmla="*/ 4766 h 10039"/>
              <a:gd name="connsiteX10" fmla="*/ 1274 w 10000"/>
              <a:gd name="connsiteY10" fmla="*/ 3372 h 10039"/>
              <a:gd name="connsiteX11" fmla="*/ 27 w 10000"/>
              <a:gd name="connsiteY11" fmla="*/ 2284 h 10039"/>
              <a:gd name="connsiteX0" fmla="*/ 27 w 10000"/>
              <a:gd name="connsiteY0" fmla="*/ 2276 h 10031"/>
              <a:gd name="connsiteX1" fmla="*/ 1118 w 10000"/>
              <a:gd name="connsiteY1" fmla="*/ 557 h 10031"/>
              <a:gd name="connsiteX2" fmla="*/ 5026 w 10000"/>
              <a:gd name="connsiteY2" fmla="*/ 102 h 10031"/>
              <a:gd name="connsiteX3" fmla="*/ 7349 w 10000"/>
              <a:gd name="connsiteY3" fmla="*/ 3055 h 10031"/>
              <a:gd name="connsiteX4" fmla="*/ 9847 w 10000"/>
              <a:gd name="connsiteY4" fmla="*/ 5246 h 10031"/>
              <a:gd name="connsiteX5" fmla="*/ 9800 w 10000"/>
              <a:gd name="connsiteY5" fmla="*/ 7282 h 10031"/>
              <a:gd name="connsiteX6" fmla="*/ 8404 w 10000"/>
              <a:gd name="connsiteY6" fmla="*/ 9149 h 10031"/>
              <a:gd name="connsiteX7" fmla="*/ 4879 w 10000"/>
              <a:gd name="connsiteY7" fmla="*/ 9717 h 10031"/>
              <a:gd name="connsiteX8" fmla="*/ 3595 w 10000"/>
              <a:gd name="connsiteY8" fmla="*/ 7589 h 10031"/>
              <a:gd name="connsiteX9" fmla="*/ 3716 w 10000"/>
              <a:gd name="connsiteY9" fmla="*/ 4758 h 10031"/>
              <a:gd name="connsiteX10" fmla="*/ 1274 w 10000"/>
              <a:gd name="connsiteY10" fmla="*/ 3364 h 10031"/>
              <a:gd name="connsiteX11" fmla="*/ 27 w 10000"/>
              <a:gd name="connsiteY11" fmla="*/ 2276 h 10031"/>
              <a:gd name="connsiteX0" fmla="*/ 27 w 10000"/>
              <a:gd name="connsiteY0" fmla="*/ 2297 h 10052"/>
              <a:gd name="connsiteX1" fmla="*/ 1118 w 10000"/>
              <a:gd name="connsiteY1" fmla="*/ 578 h 10052"/>
              <a:gd name="connsiteX2" fmla="*/ 5026 w 10000"/>
              <a:gd name="connsiteY2" fmla="*/ 123 h 10052"/>
              <a:gd name="connsiteX3" fmla="*/ 7349 w 10000"/>
              <a:gd name="connsiteY3" fmla="*/ 3076 h 10052"/>
              <a:gd name="connsiteX4" fmla="*/ 9847 w 10000"/>
              <a:gd name="connsiteY4" fmla="*/ 5267 h 10052"/>
              <a:gd name="connsiteX5" fmla="*/ 9800 w 10000"/>
              <a:gd name="connsiteY5" fmla="*/ 7303 h 10052"/>
              <a:gd name="connsiteX6" fmla="*/ 8404 w 10000"/>
              <a:gd name="connsiteY6" fmla="*/ 9170 h 10052"/>
              <a:gd name="connsiteX7" fmla="*/ 4879 w 10000"/>
              <a:gd name="connsiteY7" fmla="*/ 9738 h 10052"/>
              <a:gd name="connsiteX8" fmla="*/ 3595 w 10000"/>
              <a:gd name="connsiteY8" fmla="*/ 7610 h 10052"/>
              <a:gd name="connsiteX9" fmla="*/ 3716 w 10000"/>
              <a:gd name="connsiteY9" fmla="*/ 4779 h 10052"/>
              <a:gd name="connsiteX10" fmla="*/ 1274 w 10000"/>
              <a:gd name="connsiteY10" fmla="*/ 3385 h 10052"/>
              <a:gd name="connsiteX11" fmla="*/ 27 w 10000"/>
              <a:gd name="connsiteY11" fmla="*/ 2297 h 10052"/>
              <a:gd name="connsiteX0" fmla="*/ 27 w 10000"/>
              <a:gd name="connsiteY0" fmla="*/ 2293 h 10048"/>
              <a:gd name="connsiteX1" fmla="*/ 1118 w 10000"/>
              <a:gd name="connsiteY1" fmla="*/ 574 h 10048"/>
              <a:gd name="connsiteX2" fmla="*/ 5026 w 10000"/>
              <a:gd name="connsiteY2" fmla="*/ 119 h 10048"/>
              <a:gd name="connsiteX3" fmla="*/ 7349 w 10000"/>
              <a:gd name="connsiteY3" fmla="*/ 3072 h 10048"/>
              <a:gd name="connsiteX4" fmla="*/ 9847 w 10000"/>
              <a:gd name="connsiteY4" fmla="*/ 5263 h 10048"/>
              <a:gd name="connsiteX5" fmla="*/ 9800 w 10000"/>
              <a:gd name="connsiteY5" fmla="*/ 7299 h 10048"/>
              <a:gd name="connsiteX6" fmla="*/ 8404 w 10000"/>
              <a:gd name="connsiteY6" fmla="*/ 9166 h 10048"/>
              <a:gd name="connsiteX7" fmla="*/ 4879 w 10000"/>
              <a:gd name="connsiteY7" fmla="*/ 9734 h 10048"/>
              <a:gd name="connsiteX8" fmla="*/ 3595 w 10000"/>
              <a:gd name="connsiteY8" fmla="*/ 7606 h 10048"/>
              <a:gd name="connsiteX9" fmla="*/ 3716 w 10000"/>
              <a:gd name="connsiteY9" fmla="*/ 4775 h 10048"/>
              <a:gd name="connsiteX10" fmla="*/ 1274 w 10000"/>
              <a:gd name="connsiteY10" fmla="*/ 3381 h 10048"/>
              <a:gd name="connsiteX11" fmla="*/ 27 w 10000"/>
              <a:gd name="connsiteY11" fmla="*/ 2293 h 10048"/>
              <a:gd name="connsiteX0" fmla="*/ 27 w 9990"/>
              <a:gd name="connsiteY0" fmla="*/ 2293 h 10048"/>
              <a:gd name="connsiteX1" fmla="*/ 1118 w 9990"/>
              <a:gd name="connsiteY1" fmla="*/ 574 h 10048"/>
              <a:gd name="connsiteX2" fmla="*/ 5026 w 9990"/>
              <a:gd name="connsiteY2" fmla="*/ 119 h 10048"/>
              <a:gd name="connsiteX3" fmla="*/ 7349 w 9990"/>
              <a:gd name="connsiteY3" fmla="*/ 3072 h 10048"/>
              <a:gd name="connsiteX4" fmla="*/ 9847 w 9990"/>
              <a:gd name="connsiteY4" fmla="*/ 5263 h 10048"/>
              <a:gd name="connsiteX5" fmla="*/ 9769 w 9990"/>
              <a:gd name="connsiteY5" fmla="*/ 7272 h 10048"/>
              <a:gd name="connsiteX6" fmla="*/ 8404 w 9990"/>
              <a:gd name="connsiteY6" fmla="*/ 9166 h 10048"/>
              <a:gd name="connsiteX7" fmla="*/ 4879 w 9990"/>
              <a:gd name="connsiteY7" fmla="*/ 9734 h 10048"/>
              <a:gd name="connsiteX8" fmla="*/ 3595 w 9990"/>
              <a:gd name="connsiteY8" fmla="*/ 7606 h 10048"/>
              <a:gd name="connsiteX9" fmla="*/ 3716 w 9990"/>
              <a:gd name="connsiteY9" fmla="*/ 4775 h 10048"/>
              <a:gd name="connsiteX10" fmla="*/ 1274 w 9990"/>
              <a:gd name="connsiteY10" fmla="*/ 3381 h 10048"/>
              <a:gd name="connsiteX11" fmla="*/ 27 w 9990"/>
              <a:gd name="connsiteY11" fmla="*/ 2293 h 10048"/>
              <a:gd name="connsiteX0" fmla="*/ 27 w 10005"/>
              <a:gd name="connsiteY0" fmla="*/ 2282 h 10001"/>
              <a:gd name="connsiteX1" fmla="*/ 1119 w 10005"/>
              <a:gd name="connsiteY1" fmla="*/ 571 h 10001"/>
              <a:gd name="connsiteX2" fmla="*/ 5031 w 10005"/>
              <a:gd name="connsiteY2" fmla="*/ 118 h 10001"/>
              <a:gd name="connsiteX3" fmla="*/ 7356 w 10005"/>
              <a:gd name="connsiteY3" fmla="*/ 3057 h 10001"/>
              <a:gd name="connsiteX4" fmla="*/ 9857 w 10005"/>
              <a:gd name="connsiteY4" fmla="*/ 5238 h 10001"/>
              <a:gd name="connsiteX5" fmla="*/ 9795 w 10005"/>
              <a:gd name="connsiteY5" fmla="*/ 7237 h 10001"/>
              <a:gd name="connsiteX6" fmla="*/ 8412 w 10005"/>
              <a:gd name="connsiteY6" fmla="*/ 9122 h 10001"/>
              <a:gd name="connsiteX7" fmla="*/ 4884 w 10005"/>
              <a:gd name="connsiteY7" fmla="*/ 9688 h 10001"/>
              <a:gd name="connsiteX8" fmla="*/ 3599 w 10005"/>
              <a:gd name="connsiteY8" fmla="*/ 7570 h 10001"/>
              <a:gd name="connsiteX9" fmla="*/ 3720 w 10005"/>
              <a:gd name="connsiteY9" fmla="*/ 4752 h 10001"/>
              <a:gd name="connsiteX10" fmla="*/ 1275 w 10005"/>
              <a:gd name="connsiteY10" fmla="*/ 3365 h 10001"/>
              <a:gd name="connsiteX11" fmla="*/ 27 w 10005"/>
              <a:gd name="connsiteY11" fmla="*/ 2282 h 10001"/>
              <a:gd name="connsiteX0" fmla="*/ 27 w 10010"/>
              <a:gd name="connsiteY0" fmla="*/ 2282 h 10001"/>
              <a:gd name="connsiteX1" fmla="*/ 1119 w 10010"/>
              <a:gd name="connsiteY1" fmla="*/ 571 h 10001"/>
              <a:gd name="connsiteX2" fmla="*/ 5031 w 10010"/>
              <a:gd name="connsiteY2" fmla="*/ 118 h 10001"/>
              <a:gd name="connsiteX3" fmla="*/ 7356 w 10010"/>
              <a:gd name="connsiteY3" fmla="*/ 3057 h 10001"/>
              <a:gd name="connsiteX4" fmla="*/ 9857 w 10010"/>
              <a:gd name="connsiteY4" fmla="*/ 5238 h 10001"/>
              <a:gd name="connsiteX5" fmla="*/ 9811 w 10010"/>
              <a:gd name="connsiteY5" fmla="*/ 7237 h 10001"/>
              <a:gd name="connsiteX6" fmla="*/ 8412 w 10010"/>
              <a:gd name="connsiteY6" fmla="*/ 9122 h 10001"/>
              <a:gd name="connsiteX7" fmla="*/ 4884 w 10010"/>
              <a:gd name="connsiteY7" fmla="*/ 9688 h 10001"/>
              <a:gd name="connsiteX8" fmla="*/ 3599 w 10010"/>
              <a:gd name="connsiteY8" fmla="*/ 7570 h 10001"/>
              <a:gd name="connsiteX9" fmla="*/ 3720 w 10010"/>
              <a:gd name="connsiteY9" fmla="*/ 4752 h 10001"/>
              <a:gd name="connsiteX10" fmla="*/ 1275 w 10010"/>
              <a:gd name="connsiteY10" fmla="*/ 3365 h 10001"/>
              <a:gd name="connsiteX11" fmla="*/ 27 w 10010"/>
              <a:gd name="connsiteY11" fmla="*/ 2282 h 10001"/>
              <a:gd name="connsiteX0" fmla="*/ 27 w 10010"/>
              <a:gd name="connsiteY0" fmla="*/ 2282 h 10001"/>
              <a:gd name="connsiteX1" fmla="*/ 1119 w 10010"/>
              <a:gd name="connsiteY1" fmla="*/ 571 h 10001"/>
              <a:gd name="connsiteX2" fmla="*/ 5031 w 10010"/>
              <a:gd name="connsiteY2" fmla="*/ 118 h 10001"/>
              <a:gd name="connsiteX3" fmla="*/ 7356 w 10010"/>
              <a:gd name="connsiteY3" fmla="*/ 3057 h 10001"/>
              <a:gd name="connsiteX4" fmla="*/ 9857 w 10010"/>
              <a:gd name="connsiteY4" fmla="*/ 5238 h 10001"/>
              <a:gd name="connsiteX5" fmla="*/ 9811 w 10010"/>
              <a:gd name="connsiteY5" fmla="*/ 7237 h 10001"/>
              <a:gd name="connsiteX6" fmla="*/ 8412 w 10010"/>
              <a:gd name="connsiteY6" fmla="*/ 9122 h 10001"/>
              <a:gd name="connsiteX7" fmla="*/ 4884 w 10010"/>
              <a:gd name="connsiteY7" fmla="*/ 9688 h 10001"/>
              <a:gd name="connsiteX8" fmla="*/ 3599 w 10010"/>
              <a:gd name="connsiteY8" fmla="*/ 7570 h 10001"/>
              <a:gd name="connsiteX9" fmla="*/ 3720 w 10010"/>
              <a:gd name="connsiteY9" fmla="*/ 4752 h 10001"/>
              <a:gd name="connsiteX10" fmla="*/ 1275 w 10010"/>
              <a:gd name="connsiteY10" fmla="*/ 3365 h 10001"/>
              <a:gd name="connsiteX11" fmla="*/ 27 w 10010"/>
              <a:gd name="connsiteY11" fmla="*/ 2282 h 10001"/>
              <a:gd name="connsiteX0" fmla="*/ 27 w 10010"/>
              <a:gd name="connsiteY0" fmla="*/ 2282 h 10001"/>
              <a:gd name="connsiteX1" fmla="*/ 1119 w 10010"/>
              <a:gd name="connsiteY1" fmla="*/ 571 h 10001"/>
              <a:gd name="connsiteX2" fmla="*/ 5031 w 10010"/>
              <a:gd name="connsiteY2" fmla="*/ 118 h 10001"/>
              <a:gd name="connsiteX3" fmla="*/ 7356 w 10010"/>
              <a:gd name="connsiteY3" fmla="*/ 3057 h 10001"/>
              <a:gd name="connsiteX4" fmla="*/ 9857 w 10010"/>
              <a:gd name="connsiteY4" fmla="*/ 5238 h 10001"/>
              <a:gd name="connsiteX5" fmla="*/ 9811 w 10010"/>
              <a:gd name="connsiteY5" fmla="*/ 7237 h 10001"/>
              <a:gd name="connsiteX6" fmla="*/ 8412 w 10010"/>
              <a:gd name="connsiteY6" fmla="*/ 9122 h 10001"/>
              <a:gd name="connsiteX7" fmla="*/ 4884 w 10010"/>
              <a:gd name="connsiteY7" fmla="*/ 9688 h 10001"/>
              <a:gd name="connsiteX8" fmla="*/ 3599 w 10010"/>
              <a:gd name="connsiteY8" fmla="*/ 7570 h 10001"/>
              <a:gd name="connsiteX9" fmla="*/ 3720 w 10010"/>
              <a:gd name="connsiteY9" fmla="*/ 4752 h 10001"/>
              <a:gd name="connsiteX10" fmla="*/ 1275 w 10010"/>
              <a:gd name="connsiteY10" fmla="*/ 3365 h 10001"/>
              <a:gd name="connsiteX11" fmla="*/ 27 w 10010"/>
              <a:gd name="connsiteY11" fmla="*/ 2282 h 10001"/>
              <a:gd name="connsiteX0" fmla="*/ 27 w 10006"/>
              <a:gd name="connsiteY0" fmla="*/ 2282 h 10001"/>
              <a:gd name="connsiteX1" fmla="*/ 1119 w 10006"/>
              <a:gd name="connsiteY1" fmla="*/ 571 h 10001"/>
              <a:gd name="connsiteX2" fmla="*/ 5031 w 10006"/>
              <a:gd name="connsiteY2" fmla="*/ 118 h 10001"/>
              <a:gd name="connsiteX3" fmla="*/ 7356 w 10006"/>
              <a:gd name="connsiteY3" fmla="*/ 3057 h 10001"/>
              <a:gd name="connsiteX4" fmla="*/ 9857 w 10006"/>
              <a:gd name="connsiteY4" fmla="*/ 5238 h 10001"/>
              <a:gd name="connsiteX5" fmla="*/ 9811 w 10006"/>
              <a:gd name="connsiteY5" fmla="*/ 7237 h 10001"/>
              <a:gd name="connsiteX6" fmla="*/ 8412 w 10006"/>
              <a:gd name="connsiteY6" fmla="*/ 9122 h 10001"/>
              <a:gd name="connsiteX7" fmla="*/ 4884 w 10006"/>
              <a:gd name="connsiteY7" fmla="*/ 9688 h 10001"/>
              <a:gd name="connsiteX8" fmla="*/ 3599 w 10006"/>
              <a:gd name="connsiteY8" fmla="*/ 7570 h 10001"/>
              <a:gd name="connsiteX9" fmla="*/ 3720 w 10006"/>
              <a:gd name="connsiteY9" fmla="*/ 4752 h 10001"/>
              <a:gd name="connsiteX10" fmla="*/ 1275 w 10006"/>
              <a:gd name="connsiteY10" fmla="*/ 3365 h 10001"/>
              <a:gd name="connsiteX11" fmla="*/ 27 w 10006"/>
              <a:gd name="connsiteY11" fmla="*/ 2282 h 10001"/>
              <a:gd name="connsiteX0" fmla="*/ 32 w 10011"/>
              <a:gd name="connsiteY0" fmla="*/ 2282 h 10001"/>
              <a:gd name="connsiteX1" fmla="*/ 1124 w 10011"/>
              <a:gd name="connsiteY1" fmla="*/ 571 h 10001"/>
              <a:gd name="connsiteX2" fmla="*/ 5036 w 10011"/>
              <a:gd name="connsiteY2" fmla="*/ 118 h 10001"/>
              <a:gd name="connsiteX3" fmla="*/ 7361 w 10011"/>
              <a:gd name="connsiteY3" fmla="*/ 3057 h 10001"/>
              <a:gd name="connsiteX4" fmla="*/ 9862 w 10011"/>
              <a:gd name="connsiteY4" fmla="*/ 5238 h 10001"/>
              <a:gd name="connsiteX5" fmla="*/ 9816 w 10011"/>
              <a:gd name="connsiteY5" fmla="*/ 7237 h 10001"/>
              <a:gd name="connsiteX6" fmla="*/ 8417 w 10011"/>
              <a:gd name="connsiteY6" fmla="*/ 9122 h 10001"/>
              <a:gd name="connsiteX7" fmla="*/ 4889 w 10011"/>
              <a:gd name="connsiteY7" fmla="*/ 9688 h 10001"/>
              <a:gd name="connsiteX8" fmla="*/ 3604 w 10011"/>
              <a:gd name="connsiteY8" fmla="*/ 7570 h 10001"/>
              <a:gd name="connsiteX9" fmla="*/ 3725 w 10011"/>
              <a:gd name="connsiteY9" fmla="*/ 4752 h 10001"/>
              <a:gd name="connsiteX10" fmla="*/ 1280 w 10011"/>
              <a:gd name="connsiteY10" fmla="*/ 3365 h 10001"/>
              <a:gd name="connsiteX11" fmla="*/ 32 w 10011"/>
              <a:gd name="connsiteY11" fmla="*/ 2282 h 10001"/>
              <a:gd name="connsiteX0" fmla="*/ 32 w 10011"/>
              <a:gd name="connsiteY0" fmla="*/ 2282 h 10001"/>
              <a:gd name="connsiteX1" fmla="*/ 1124 w 10011"/>
              <a:gd name="connsiteY1" fmla="*/ 571 h 10001"/>
              <a:gd name="connsiteX2" fmla="*/ 5036 w 10011"/>
              <a:gd name="connsiteY2" fmla="*/ 118 h 10001"/>
              <a:gd name="connsiteX3" fmla="*/ 7361 w 10011"/>
              <a:gd name="connsiteY3" fmla="*/ 3057 h 10001"/>
              <a:gd name="connsiteX4" fmla="*/ 9862 w 10011"/>
              <a:gd name="connsiteY4" fmla="*/ 5238 h 10001"/>
              <a:gd name="connsiteX5" fmla="*/ 9816 w 10011"/>
              <a:gd name="connsiteY5" fmla="*/ 7237 h 10001"/>
              <a:gd name="connsiteX6" fmla="*/ 8417 w 10011"/>
              <a:gd name="connsiteY6" fmla="*/ 9122 h 10001"/>
              <a:gd name="connsiteX7" fmla="*/ 4889 w 10011"/>
              <a:gd name="connsiteY7" fmla="*/ 9688 h 10001"/>
              <a:gd name="connsiteX8" fmla="*/ 3604 w 10011"/>
              <a:gd name="connsiteY8" fmla="*/ 7570 h 10001"/>
              <a:gd name="connsiteX9" fmla="*/ 3725 w 10011"/>
              <a:gd name="connsiteY9" fmla="*/ 4752 h 10001"/>
              <a:gd name="connsiteX10" fmla="*/ 1280 w 10011"/>
              <a:gd name="connsiteY10" fmla="*/ 3365 h 10001"/>
              <a:gd name="connsiteX11" fmla="*/ 32 w 10011"/>
              <a:gd name="connsiteY11" fmla="*/ 2282 h 10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011" h="10001">
                <a:moveTo>
                  <a:pt x="32" y="2282"/>
                </a:moveTo>
                <a:cubicBezTo>
                  <a:pt x="-90" y="1629"/>
                  <a:pt x="96" y="1052"/>
                  <a:pt x="1124" y="571"/>
                </a:cubicBezTo>
                <a:cubicBezTo>
                  <a:pt x="1870" y="192"/>
                  <a:pt x="4334" y="-201"/>
                  <a:pt x="5036" y="118"/>
                </a:cubicBezTo>
                <a:cubicBezTo>
                  <a:pt x="6514" y="383"/>
                  <a:pt x="6533" y="2268"/>
                  <a:pt x="7361" y="3057"/>
                </a:cubicBezTo>
                <a:cubicBezTo>
                  <a:pt x="8444" y="4290"/>
                  <a:pt x="9614" y="4452"/>
                  <a:pt x="9862" y="5238"/>
                </a:cubicBezTo>
                <a:cubicBezTo>
                  <a:pt x="10144" y="5861"/>
                  <a:pt x="9967" y="6629"/>
                  <a:pt x="9816" y="7237"/>
                </a:cubicBezTo>
                <a:cubicBezTo>
                  <a:pt x="9477" y="8190"/>
                  <a:pt x="8785" y="8892"/>
                  <a:pt x="8417" y="9122"/>
                </a:cubicBezTo>
                <a:cubicBezTo>
                  <a:pt x="7779" y="9640"/>
                  <a:pt x="6275" y="10453"/>
                  <a:pt x="4889" y="9688"/>
                </a:cubicBezTo>
                <a:cubicBezTo>
                  <a:pt x="4218" y="9386"/>
                  <a:pt x="3508" y="8493"/>
                  <a:pt x="3604" y="7570"/>
                </a:cubicBezTo>
                <a:cubicBezTo>
                  <a:pt x="3513" y="6793"/>
                  <a:pt x="4161" y="5419"/>
                  <a:pt x="3725" y="4752"/>
                </a:cubicBezTo>
                <a:cubicBezTo>
                  <a:pt x="3408" y="4044"/>
                  <a:pt x="2022" y="3658"/>
                  <a:pt x="1280" y="3365"/>
                </a:cubicBezTo>
                <a:cubicBezTo>
                  <a:pt x="854" y="3135"/>
                  <a:pt x="268" y="2966"/>
                  <a:pt x="32" y="2282"/>
                </a:cubicBezTo>
                <a:close/>
              </a:path>
            </a:pathLst>
          </a:custGeom>
          <a:noFill/>
          <a:ln>
            <a:noFill/>
          </a:ln>
        </p:spPr>
        <p:txBody>
          <a:bodyPr anchor="ctr"/>
          <a:lstStyle>
            <a:lvl1pPr algn="ctr">
              <a:defRPr sz="2400"/>
            </a:lvl1pPr>
          </a:lstStyle>
          <a:p>
            <a:r>
              <a:rPr lang="en-AU" dirty="0"/>
              <a:t>Click in middle icon to insert image. </a:t>
            </a:r>
          </a:p>
        </p:txBody>
      </p:sp>
      <p:cxnSp>
        <p:nvCxnSpPr>
          <p:cNvPr id="9" name="Straight Connector 8">
            <a:extLst>
              <a:ext uri="{FF2B5EF4-FFF2-40B4-BE49-F238E27FC236}">
                <a16:creationId xmlns:a16="http://schemas.microsoft.com/office/drawing/2014/main" id="{CFD586C5-66CA-44FB-A327-F76F50DC77FC}"/>
              </a:ext>
            </a:extLst>
          </p:cNvPr>
          <p:cNvCxnSpPr>
            <a:cxnSpLocks/>
          </p:cNvCxnSpPr>
          <p:nvPr userDrawn="1"/>
        </p:nvCxnSpPr>
        <p:spPr>
          <a:xfrm>
            <a:off x="6730410" y="3813402"/>
            <a:ext cx="3644513" cy="956685"/>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5136643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Full Image">
    <p:spTree>
      <p:nvGrpSpPr>
        <p:cNvPr id="1" name=""/>
        <p:cNvGrpSpPr/>
        <p:nvPr/>
      </p:nvGrpSpPr>
      <p:grpSpPr>
        <a:xfrm>
          <a:off x="0" y="0"/>
          <a:ext cx="0" cy="0"/>
          <a:chOff x="0" y="0"/>
          <a:chExt cx="0" cy="0"/>
        </a:xfrm>
      </p:grpSpPr>
      <p:sp>
        <p:nvSpPr>
          <p:cNvPr id="8" name="Text Placeholder 6">
            <a:extLst>
              <a:ext uri="{FF2B5EF4-FFF2-40B4-BE49-F238E27FC236}">
                <a16:creationId xmlns:a16="http://schemas.microsoft.com/office/drawing/2014/main" id="{B9CE278D-8EEB-4696-B6F8-1AE161FF51D2}"/>
              </a:ext>
            </a:extLst>
          </p:cNvPr>
          <p:cNvSpPr>
            <a:spLocks noGrp="1"/>
          </p:cNvSpPr>
          <p:nvPr>
            <p:ph type="body" sz="quarter" idx="10"/>
          </p:nvPr>
        </p:nvSpPr>
        <p:spPr>
          <a:xfrm>
            <a:off x="-1" y="-5270"/>
            <a:ext cx="15663600" cy="13721269"/>
          </a:xfrm>
          <a:custGeom>
            <a:avLst/>
            <a:gdLst>
              <a:gd name="connsiteX0" fmla="*/ 0 w 10000"/>
              <a:gd name="connsiteY0" fmla="*/ 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0 h 10000"/>
              <a:gd name="connsiteX0" fmla="*/ 0 w 10000"/>
              <a:gd name="connsiteY0" fmla="*/ 0 h 10000"/>
              <a:gd name="connsiteX1" fmla="*/ 1097 w 10000"/>
              <a:gd name="connsiteY1" fmla="*/ 0 h 10000"/>
              <a:gd name="connsiteX2" fmla="*/ 10000 w 10000"/>
              <a:gd name="connsiteY2" fmla="*/ 10000 h 10000"/>
              <a:gd name="connsiteX3" fmla="*/ 0 w 10000"/>
              <a:gd name="connsiteY3" fmla="*/ 10000 h 10000"/>
              <a:gd name="connsiteX4" fmla="*/ 0 w 10000"/>
              <a:gd name="connsiteY4" fmla="*/ 0 h 10000"/>
              <a:gd name="connsiteX0" fmla="*/ 0 w 10000"/>
              <a:gd name="connsiteY0" fmla="*/ 5 h 10005"/>
              <a:gd name="connsiteX1" fmla="*/ 1045 w 10000"/>
              <a:gd name="connsiteY1" fmla="*/ 0 h 10005"/>
              <a:gd name="connsiteX2" fmla="*/ 10000 w 10000"/>
              <a:gd name="connsiteY2" fmla="*/ 10005 h 10005"/>
              <a:gd name="connsiteX3" fmla="*/ 0 w 10000"/>
              <a:gd name="connsiteY3" fmla="*/ 10005 h 10005"/>
              <a:gd name="connsiteX4" fmla="*/ 0 w 10000"/>
              <a:gd name="connsiteY4" fmla="*/ 5 h 10005"/>
              <a:gd name="connsiteX0" fmla="*/ 0 w 10000"/>
              <a:gd name="connsiteY0" fmla="*/ 5 h 10005"/>
              <a:gd name="connsiteX1" fmla="*/ 1058 w 10000"/>
              <a:gd name="connsiteY1" fmla="*/ 0 h 10005"/>
              <a:gd name="connsiteX2" fmla="*/ 10000 w 10000"/>
              <a:gd name="connsiteY2" fmla="*/ 10005 h 10005"/>
              <a:gd name="connsiteX3" fmla="*/ 0 w 10000"/>
              <a:gd name="connsiteY3" fmla="*/ 10005 h 10005"/>
              <a:gd name="connsiteX4" fmla="*/ 0 w 10000"/>
              <a:gd name="connsiteY4" fmla="*/ 5 h 10005"/>
              <a:gd name="connsiteX0" fmla="*/ 0 w 10000"/>
              <a:gd name="connsiteY0" fmla="*/ 5 h 10005"/>
              <a:gd name="connsiteX1" fmla="*/ 1058 w 10000"/>
              <a:gd name="connsiteY1" fmla="*/ 0 h 10005"/>
              <a:gd name="connsiteX2" fmla="*/ 3249 w 10000"/>
              <a:gd name="connsiteY2" fmla="*/ 2450 h 10005"/>
              <a:gd name="connsiteX3" fmla="*/ 10000 w 10000"/>
              <a:gd name="connsiteY3" fmla="*/ 10005 h 10005"/>
              <a:gd name="connsiteX4" fmla="*/ 0 w 10000"/>
              <a:gd name="connsiteY4" fmla="*/ 10005 h 10005"/>
              <a:gd name="connsiteX5" fmla="*/ 0 w 10000"/>
              <a:gd name="connsiteY5" fmla="*/ 5 h 10005"/>
              <a:gd name="connsiteX0" fmla="*/ 0 w 10000"/>
              <a:gd name="connsiteY0" fmla="*/ 5 h 10005"/>
              <a:gd name="connsiteX1" fmla="*/ 1058 w 10000"/>
              <a:gd name="connsiteY1" fmla="*/ 0 h 10005"/>
              <a:gd name="connsiteX2" fmla="*/ 1948 w 10000"/>
              <a:gd name="connsiteY2" fmla="*/ 3411 h 10005"/>
              <a:gd name="connsiteX3" fmla="*/ 10000 w 10000"/>
              <a:gd name="connsiteY3" fmla="*/ 10005 h 10005"/>
              <a:gd name="connsiteX4" fmla="*/ 0 w 10000"/>
              <a:gd name="connsiteY4" fmla="*/ 10005 h 10005"/>
              <a:gd name="connsiteX5" fmla="*/ 0 w 10000"/>
              <a:gd name="connsiteY5" fmla="*/ 5 h 10005"/>
              <a:gd name="connsiteX0" fmla="*/ 0 w 10000"/>
              <a:gd name="connsiteY0" fmla="*/ 5 h 10005"/>
              <a:gd name="connsiteX1" fmla="*/ 1058 w 10000"/>
              <a:gd name="connsiteY1" fmla="*/ 0 h 10005"/>
              <a:gd name="connsiteX2" fmla="*/ 1948 w 10000"/>
              <a:gd name="connsiteY2" fmla="*/ 3411 h 10005"/>
              <a:gd name="connsiteX3" fmla="*/ 10000 w 10000"/>
              <a:gd name="connsiteY3" fmla="*/ 10005 h 10005"/>
              <a:gd name="connsiteX4" fmla="*/ 0 w 10000"/>
              <a:gd name="connsiteY4" fmla="*/ 10005 h 10005"/>
              <a:gd name="connsiteX5" fmla="*/ 0 w 10000"/>
              <a:gd name="connsiteY5" fmla="*/ 5 h 10005"/>
              <a:gd name="connsiteX0" fmla="*/ 0 w 10000"/>
              <a:gd name="connsiteY0" fmla="*/ 5 h 10005"/>
              <a:gd name="connsiteX1" fmla="*/ 1058 w 10000"/>
              <a:gd name="connsiteY1" fmla="*/ 0 h 10005"/>
              <a:gd name="connsiteX2" fmla="*/ 1948 w 10000"/>
              <a:gd name="connsiteY2" fmla="*/ 3411 h 10005"/>
              <a:gd name="connsiteX3" fmla="*/ 10000 w 10000"/>
              <a:gd name="connsiteY3" fmla="*/ 10005 h 10005"/>
              <a:gd name="connsiteX4" fmla="*/ 0 w 10000"/>
              <a:gd name="connsiteY4" fmla="*/ 10005 h 10005"/>
              <a:gd name="connsiteX5" fmla="*/ 0 w 10000"/>
              <a:gd name="connsiteY5" fmla="*/ 5 h 10005"/>
              <a:gd name="connsiteX0" fmla="*/ 0 w 10000"/>
              <a:gd name="connsiteY0" fmla="*/ 5 h 10005"/>
              <a:gd name="connsiteX1" fmla="*/ 1058 w 10000"/>
              <a:gd name="connsiteY1" fmla="*/ 0 h 10005"/>
              <a:gd name="connsiteX2" fmla="*/ 1957 w 10000"/>
              <a:gd name="connsiteY2" fmla="*/ 3416 h 10005"/>
              <a:gd name="connsiteX3" fmla="*/ 10000 w 10000"/>
              <a:gd name="connsiteY3" fmla="*/ 10005 h 10005"/>
              <a:gd name="connsiteX4" fmla="*/ 0 w 10000"/>
              <a:gd name="connsiteY4" fmla="*/ 10005 h 10005"/>
              <a:gd name="connsiteX5" fmla="*/ 0 w 10000"/>
              <a:gd name="connsiteY5" fmla="*/ 5 h 10005"/>
              <a:gd name="connsiteX0" fmla="*/ 0 w 10000"/>
              <a:gd name="connsiteY0" fmla="*/ 5 h 10005"/>
              <a:gd name="connsiteX1" fmla="*/ 1058 w 10000"/>
              <a:gd name="connsiteY1" fmla="*/ 0 h 10005"/>
              <a:gd name="connsiteX2" fmla="*/ 1957 w 10000"/>
              <a:gd name="connsiteY2" fmla="*/ 3416 h 10005"/>
              <a:gd name="connsiteX3" fmla="*/ 10000 w 10000"/>
              <a:gd name="connsiteY3" fmla="*/ 10005 h 10005"/>
              <a:gd name="connsiteX4" fmla="*/ 0 w 10000"/>
              <a:gd name="connsiteY4" fmla="*/ 10005 h 10005"/>
              <a:gd name="connsiteX5" fmla="*/ 0 w 10000"/>
              <a:gd name="connsiteY5" fmla="*/ 5 h 10005"/>
              <a:gd name="connsiteX0" fmla="*/ 0 w 10000"/>
              <a:gd name="connsiteY0" fmla="*/ 5 h 10005"/>
              <a:gd name="connsiteX1" fmla="*/ 1058 w 10000"/>
              <a:gd name="connsiteY1" fmla="*/ 0 h 10005"/>
              <a:gd name="connsiteX2" fmla="*/ 1957 w 10000"/>
              <a:gd name="connsiteY2" fmla="*/ 3416 h 10005"/>
              <a:gd name="connsiteX3" fmla="*/ 10000 w 10000"/>
              <a:gd name="connsiteY3" fmla="*/ 10005 h 10005"/>
              <a:gd name="connsiteX4" fmla="*/ 0 w 10000"/>
              <a:gd name="connsiteY4" fmla="*/ 10005 h 10005"/>
              <a:gd name="connsiteX5" fmla="*/ 0 w 10000"/>
              <a:gd name="connsiteY5" fmla="*/ 5 h 10005"/>
              <a:gd name="connsiteX0" fmla="*/ 0 w 10000"/>
              <a:gd name="connsiteY0" fmla="*/ 5 h 10005"/>
              <a:gd name="connsiteX1" fmla="*/ 1058 w 10000"/>
              <a:gd name="connsiteY1" fmla="*/ 0 h 10005"/>
              <a:gd name="connsiteX2" fmla="*/ 1957 w 10000"/>
              <a:gd name="connsiteY2" fmla="*/ 3416 h 10005"/>
              <a:gd name="connsiteX3" fmla="*/ 7500 w 10000"/>
              <a:gd name="connsiteY3" fmla="*/ 7961 h 10005"/>
              <a:gd name="connsiteX4" fmla="*/ 10000 w 10000"/>
              <a:gd name="connsiteY4" fmla="*/ 10005 h 10005"/>
              <a:gd name="connsiteX5" fmla="*/ 0 w 10000"/>
              <a:gd name="connsiteY5" fmla="*/ 10005 h 10005"/>
              <a:gd name="connsiteX6" fmla="*/ 0 w 10000"/>
              <a:gd name="connsiteY6" fmla="*/ 5 h 10005"/>
              <a:gd name="connsiteX0" fmla="*/ 0 w 10000"/>
              <a:gd name="connsiteY0" fmla="*/ 5 h 10005"/>
              <a:gd name="connsiteX1" fmla="*/ 1058 w 10000"/>
              <a:gd name="connsiteY1" fmla="*/ 0 h 10005"/>
              <a:gd name="connsiteX2" fmla="*/ 1957 w 10000"/>
              <a:gd name="connsiteY2" fmla="*/ 3416 h 10005"/>
              <a:gd name="connsiteX3" fmla="*/ 8135 w 10000"/>
              <a:gd name="connsiteY3" fmla="*/ 7773 h 10005"/>
              <a:gd name="connsiteX4" fmla="*/ 10000 w 10000"/>
              <a:gd name="connsiteY4" fmla="*/ 10005 h 10005"/>
              <a:gd name="connsiteX5" fmla="*/ 0 w 10000"/>
              <a:gd name="connsiteY5" fmla="*/ 10005 h 10005"/>
              <a:gd name="connsiteX6" fmla="*/ 0 w 10000"/>
              <a:gd name="connsiteY6" fmla="*/ 5 h 10005"/>
              <a:gd name="connsiteX0" fmla="*/ 0 w 10000"/>
              <a:gd name="connsiteY0" fmla="*/ 5 h 10005"/>
              <a:gd name="connsiteX1" fmla="*/ 1058 w 10000"/>
              <a:gd name="connsiteY1" fmla="*/ 0 h 10005"/>
              <a:gd name="connsiteX2" fmla="*/ 1957 w 10000"/>
              <a:gd name="connsiteY2" fmla="*/ 3416 h 10005"/>
              <a:gd name="connsiteX3" fmla="*/ 8135 w 10000"/>
              <a:gd name="connsiteY3" fmla="*/ 7773 h 10005"/>
              <a:gd name="connsiteX4" fmla="*/ 10000 w 10000"/>
              <a:gd name="connsiteY4" fmla="*/ 10005 h 10005"/>
              <a:gd name="connsiteX5" fmla="*/ 0 w 10000"/>
              <a:gd name="connsiteY5" fmla="*/ 10005 h 10005"/>
              <a:gd name="connsiteX6" fmla="*/ 0 w 10000"/>
              <a:gd name="connsiteY6" fmla="*/ 5 h 10005"/>
              <a:gd name="connsiteX0" fmla="*/ 0 w 10000"/>
              <a:gd name="connsiteY0" fmla="*/ 5 h 10005"/>
              <a:gd name="connsiteX1" fmla="*/ 1058 w 10000"/>
              <a:gd name="connsiteY1" fmla="*/ 0 h 10005"/>
              <a:gd name="connsiteX2" fmla="*/ 1957 w 10000"/>
              <a:gd name="connsiteY2" fmla="*/ 3416 h 10005"/>
              <a:gd name="connsiteX3" fmla="*/ 5559 w 10000"/>
              <a:gd name="connsiteY3" fmla="*/ 6048 h 10005"/>
              <a:gd name="connsiteX4" fmla="*/ 8135 w 10000"/>
              <a:gd name="connsiteY4" fmla="*/ 7773 h 10005"/>
              <a:gd name="connsiteX5" fmla="*/ 10000 w 10000"/>
              <a:gd name="connsiteY5" fmla="*/ 10005 h 10005"/>
              <a:gd name="connsiteX6" fmla="*/ 0 w 10000"/>
              <a:gd name="connsiteY6" fmla="*/ 10005 h 10005"/>
              <a:gd name="connsiteX7" fmla="*/ 0 w 10000"/>
              <a:gd name="connsiteY7" fmla="*/ 5 h 10005"/>
              <a:gd name="connsiteX0" fmla="*/ 0 w 10000"/>
              <a:gd name="connsiteY0" fmla="*/ 5 h 10005"/>
              <a:gd name="connsiteX1" fmla="*/ 1058 w 10000"/>
              <a:gd name="connsiteY1" fmla="*/ 0 h 10005"/>
              <a:gd name="connsiteX2" fmla="*/ 1957 w 10000"/>
              <a:gd name="connsiteY2" fmla="*/ 3416 h 10005"/>
              <a:gd name="connsiteX3" fmla="*/ 5559 w 10000"/>
              <a:gd name="connsiteY3" fmla="*/ 6048 h 10005"/>
              <a:gd name="connsiteX4" fmla="*/ 8135 w 10000"/>
              <a:gd name="connsiteY4" fmla="*/ 7773 h 10005"/>
              <a:gd name="connsiteX5" fmla="*/ 10000 w 10000"/>
              <a:gd name="connsiteY5" fmla="*/ 10005 h 10005"/>
              <a:gd name="connsiteX6" fmla="*/ 0 w 10000"/>
              <a:gd name="connsiteY6" fmla="*/ 10005 h 10005"/>
              <a:gd name="connsiteX7" fmla="*/ 0 w 10000"/>
              <a:gd name="connsiteY7" fmla="*/ 5 h 10005"/>
              <a:gd name="connsiteX0" fmla="*/ 0 w 10000"/>
              <a:gd name="connsiteY0" fmla="*/ 5 h 10005"/>
              <a:gd name="connsiteX1" fmla="*/ 1058 w 10000"/>
              <a:gd name="connsiteY1" fmla="*/ 0 h 10005"/>
              <a:gd name="connsiteX2" fmla="*/ 1957 w 10000"/>
              <a:gd name="connsiteY2" fmla="*/ 3416 h 10005"/>
              <a:gd name="connsiteX3" fmla="*/ 5559 w 10000"/>
              <a:gd name="connsiteY3" fmla="*/ 6048 h 10005"/>
              <a:gd name="connsiteX4" fmla="*/ 8135 w 10000"/>
              <a:gd name="connsiteY4" fmla="*/ 7773 h 10005"/>
              <a:gd name="connsiteX5" fmla="*/ 10000 w 10000"/>
              <a:gd name="connsiteY5" fmla="*/ 10005 h 10005"/>
              <a:gd name="connsiteX6" fmla="*/ 0 w 10000"/>
              <a:gd name="connsiteY6" fmla="*/ 10005 h 10005"/>
              <a:gd name="connsiteX7" fmla="*/ 0 w 10000"/>
              <a:gd name="connsiteY7" fmla="*/ 5 h 10005"/>
              <a:gd name="connsiteX0" fmla="*/ 0 w 10000"/>
              <a:gd name="connsiteY0" fmla="*/ 5 h 10005"/>
              <a:gd name="connsiteX1" fmla="*/ 1058 w 10000"/>
              <a:gd name="connsiteY1" fmla="*/ 0 h 10005"/>
              <a:gd name="connsiteX2" fmla="*/ 1957 w 10000"/>
              <a:gd name="connsiteY2" fmla="*/ 3416 h 10005"/>
              <a:gd name="connsiteX3" fmla="*/ 5559 w 10000"/>
              <a:gd name="connsiteY3" fmla="*/ 6048 h 10005"/>
              <a:gd name="connsiteX4" fmla="*/ 8135 w 10000"/>
              <a:gd name="connsiteY4" fmla="*/ 7773 h 10005"/>
              <a:gd name="connsiteX5" fmla="*/ 10000 w 10000"/>
              <a:gd name="connsiteY5" fmla="*/ 10005 h 10005"/>
              <a:gd name="connsiteX6" fmla="*/ 0 w 10000"/>
              <a:gd name="connsiteY6" fmla="*/ 10005 h 10005"/>
              <a:gd name="connsiteX7" fmla="*/ 0 w 10000"/>
              <a:gd name="connsiteY7" fmla="*/ 5 h 10005"/>
              <a:gd name="connsiteX0" fmla="*/ 0 w 10000"/>
              <a:gd name="connsiteY0" fmla="*/ 5 h 10005"/>
              <a:gd name="connsiteX1" fmla="*/ 1058 w 10000"/>
              <a:gd name="connsiteY1" fmla="*/ 0 h 10005"/>
              <a:gd name="connsiteX2" fmla="*/ 1957 w 10000"/>
              <a:gd name="connsiteY2" fmla="*/ 3416 h 10005"/>
              <a:gd name="connsiteX3" fmla="*/ 5559 w 10000"/>
              <a:gd name="connsiteY3" fmla="*/ 6048 h 10005"/>
              <a:gd name="connsiteX4" fmla="*/ 8135 w 10000"/>
              <a:gd name="connsiteY4" fmla="*/ 7773 h 10005"/>
              <a:gd name="connsiteX5" fmla="*/ 10000 w 10000"/>
              <a:gd name="connsiteY5" fmla="*/ 10005 h 10005"/>
              <a:gd name="connsiteX6" fmla="*/ 0 w 10000"/>
              <a:gd name="connsiteY6" fmla="*/ 10005 h 10005"/>
              <a:gd name="connsiteX7" fmla="*/ 0 w 10000"/>
              <a:gd name="connsiteY7" fmla="*/ 5 h 10005"/>
              <a:gd name="connsiteX0" fmla="*/ 0 w 10000"/>
              <a:gd name="connsiteY0" fmla="*/ 5 h 10005"/>
              <a:gd name="connsiteX1" fmla="*/ 1058 w 10000"/>
              <a:gd name="connsiteY1" fmla="*/ 0 h 10005"/>
              <a:gd name="connsiteX2" fmla="*/ 1957 w 10000"/>
              <a:gd name="connsiteY2" fmla="*/ 3416 h 10005"/>
              <a:gd name="connsiteX3" fmla="*/ 5559 w 10000"/>
              <a:gd name="connsiteY3" fmla="*/ 6048 h 10005"/>
              <a:gd name="connsiteX4" fmla="*/ 8135 w 10000"/>
              <a:gd name="connsiteY4" fmla="*/ 7773 h 10005"/>
              <a:gd name="connsiteX5" fmla="*/ 10000 w 10000"/>
              <a:gd name="connsiteY5" fmla="*/ 10005 h 10005"/>
              <a:gd name="connsiteX6" fmla="*/ 0 w 10000"/>
              <a:gd name="connsiteY6" fmla="*/ 10005 h 10005"/>
              <a:gd name="connsiteX7" fmla="*/ 0 w 10000"/>
              <a:gd name="connsiteY7" fmla="*/ 5 h 10005"/>
              <a:gd name="connsiteX0" fmla="*/ 0 w 10000"/>
              <a:gd name="connsiteY0" fmla="*/ 5 h 10005"/>
              <a:gd name="connsiteX1" fmla="*/ 1058 w 10000"/>
              <a:gd name="connsiteY1" fmla="*/ 0 h 10005"/>
              <a:gd name="connsiteX2" fmla="*/ 1957 w 10000"/>
              <a:gd name="connsiteY2" fmla="*/ 3416 h 10005"/>
              <a:gd name="connsiteX3" fmla="*/ 5559 w 10000"/>
              <a:gd name="connsiteY3" fmla="*/ 6048 h 10005"/>
              <a:gd name="connsiteX4" fmla="*/ 8135 w 10000"/>
              <a:gd name="connsiteY4" fmla="*/ 7773 h 10005"/>
              <a:gd name="connsiteX5" fmla="*/ 10000 w 10000"/>
              <a:gd name="connsiteY5" fmla="*/ 10005 h 10005"/>
              <a:gd name="connsiteX6" fmla="*/ 0 w 10000"/>
              <a:gd name="connsiteY6" fmla="*/ 10005 h 10005"/>
              <a:gd name="connsiteX7" fmla="*/ 0 w 10000"/>
              <a:gd name="connsiteY7" fmla="*/ 5 h 10005"/>
              <a:gd name="connsiteX0" fmla="*/ 0 w 10000"/>
              <a:gd name="connsiteY0" fmla="*/ 5 h 10005"/>
              <a:gd name="connsiteX1" fmla="*/ 1058 w 10000"/>
              <a:gd name="connsiteY1" fmla="*/ 0 h 10005"/>
              <a:gd name="connsiteX2" fmla="*/ 1957 w 10000"/>
              <a:gd name="connsiteY2" fmla="*/ 3416 h 10005"/>
              <a:gd name="connsiteX3" fmla="*/ 5559 w 10000"/>
              <a:gd name="connsiteY3" fmla="*/ 6048 h 10005"/>
              <a:gd name="connsiteX4" fmla="*/ 8135 w 10000"/>
              <a:gd name="connsiteY4" fmla="*/ 7773 h 10005"/>
              <a:gd name="connsiteX5" fmla="*/ 10000 w 10000"/>
              <a:gd name="connsiteY5" fmla="*/ 10005 h 10005"/>
              <a:gd name="connsiteX6" fmla="*/ 0 w 10000"/>
              <a:gd name="connsiteY6" fmla="*/ 10005 h 10005"/>
              <a:gd name="connsiteX7" fmla="*/ 0 w 10000"/>
              <a:gd name="connsiteY7" fmla="*/ 5 h 10005"/>
              <a:gd name="connsiteX0" fmla="*/ 0 w 10000"/>
              <a:gd name="connsiteY0" fmla="*/ 5 h 10005"/>
              <a:gd name="connsiteX1" fmla="*/ 1058 w 10000"/>
              <a:gd name="connsiteY1" fmla="*/ 0 h 10005"/>
              <a:gd name="connsiteX2" fmla="*/ 1957 w 10000"/>
              <a:gd name="connsiteY2" fmla="*/ 3416 h 10005"/>
              <a:gd name="connsiteX3" fmla="*/ 5559 w 10000"/>
              <a:gd name="connsiteY3" fmla="*/ 6048 h 10005"/>
              <a:gd name="connsiteX4" fmla="*/ 8135 w 10000"/>
              <a:gd name="connsiteY4" fmla="*/ 7773 h 10005"/>
              <a:gd name="connsiteX5" fmla="*/ 10000 w 10000"/>
              <a:gd name="connsiteY5" fmla="*/ 10005 h 10005"/>
              <a:gd name="connsiteX6" fmla="*/ 0 w 10000"/>
              <a:gd name="connsiteY6" fmla="*/ 10005 h 10005"/>
              <a:gd name="connsiteX7" fmla="*/ 0 w 10000"/>
              <a:gd name="connsiteY7" fmla="*/ 5 h 10005"/>
              <a:gd name="connsiteX0" fmla="*/ 0 w 10000"/>
              <a:gd name="connsiteY0" fmla="*/ 5 h 10005"/>
              <a:gd name="connsiteX1" fmla="*/ 1058 w 10000"/>
              <a:gd name="connsiteY1" fmla="*/ 0 h 10005"/>
              <a:gd name="connsiteX2" fmla="*/ 1957 w 10000"/>
              <a:gd name="connsiteY2" fmla="*/ 3416 h 10005"/>
              <a:gd name="connsiteX3" fmla="*/ 5559 w 10000"/>
              <a:gd name="connsiteY3" fmla="*/ 6048 h 10005"/>
              <a:gd name="connsiteX4" fmla="*/ 8135 w 10000"/>
              <a:gd name="connsiteY4" fmla="*/ 7773 h 10005"/>
              <a:gd name="connsiteX5" fmla="*/ 10000 w 10000"/>
              <a:gd name="connsiteY5" fmla="*/ 10005 h 10005"/>
              <a:gd name="connsiteX6" fmla="*/ 0 w 10000"/>
              <a:gd name="connsiteY6" fmla="*/ 10005 h 10005"/>
              <a:gd name="connsiteX7" fmla="*/ 0 w 10000"/>
              <a:gd name="connsiteY7" fmla="*/ 5 h 10005"/>
              <a:gd name="connsiteX0" fmla="*/ 0 w 10000"/>
              <a:gd name="connsiteY0" fmla="*/ 5 h 10005"/>
              <a:gd name="connsiteX1" fmla="*/ 1058 w 10000"/>
              <a:gd name="connsiteY1" fmla="*/ 0 h 10005"/>
              <a:gd name="connsiteX2" fmla="*/ 1957 w 10000"/>
              <a:gd name="connsiteY2" fmla="*/ 3416 h 10005"/>
              <a:gd name="connsiteX3" fmla="*/ 5559 w 10000"/>
              <a:gd name="connsiteY3" fmla="*/ 6048 h 10005"/>
              <a:gd name="connsiteX4" fmla="*/ 8135 w 10000"/>
              <a:gd name="connsiteY4" fmla="*/ 7773 h 10005"/>
              <a:gd name="connsiteX5" fmla="*/ 10000 w 10000"/>
              <a:gd name="connsiteY5" fmla="*/ 10005 h 10005"/>
              <a:gd name="connsiteX6" fmla="*/ 0 w 10000"/>
              <a:gd name="connsiteY6" fmla="*/ 10005 h 10005"/>
              <a:gd name="connsiteX7" fmla="*/ 0 w 10000"/>
              <a:gd name="connsiteY7" fmla="*/ 5 h 10005"/>
              <a:gd name="connsiteX0" fmla="*/ 0 w 10000"/>
              <a:gd name="connsiteY0" fmla="*/ 5 h 10005"/>
              <a:gd name="connsiteX1" fmla="*/ 1058 w 10000"/>
              <a:gd name="connsiteY1" fmla="*/ 0 h 10005"/>
              <a:gd name="connsiteX2" fmla="*/ 1957 w 10000"/>
              <a:gd name="connsiteY2" fmla="*/ 3416 h 10005"/>
              <a:gd name="connsiteX3" fmla="*/ 5559 w 10000"/>
              <a:gd name="connsiteY3" fmla="*/ 6048 h 10005"/>
              <a:gd name="connsiteX4" fmla="*/ 8135 w 10000"/>
              <a:gd name="connsiteY4" fmla="*/ 7773 h 10005"/>
              <a:gd name="connsiteX5" fmla="*/ 10000 w 10000"/>
              <a:gd name="connsiteY5" fmla="*/ 10005 h 10005"/>
              <a:gd name="connsiteX6" fmla="*/ 0 w 10000"/>
              <a:gd name="connsiteY6" fmla="*/ 10005 h 10005"/>
              <a:gd name="connsiteX7" fmla="*/ 0 w 10000"/>
              <a:gd name="connsiteY7" fmla="*/ 5 h 10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000" h="10005">
                <a:moveTo>
                  <a:pt x="0" y="5"/>
                </a:moveTo>
                <a:lnTo>
                  <a:pt x="1058" y="0"/>
                </a:lnTo>
                <a:cubicBezTo>
                  <a:pt x="1097" y="318"/>
                  <a:pt x="943" y="1798"/>
                  <a:pt x="1957" y="3416"/>
                </a:cubicBezTo>
                <a:cubicBezTo>
                  <a:pt x="2746" y="4514"/>
                  <a:pt x="3477" y="4911"/>
                  <a:pt x="5559" y="6048"/>
                </a:cubicBezTo>
                <a:cubicBezTo>
                  <a:pt x="6393" y="6471"/>
                  <a:pt x="7410" y="7097"/>
                  <a:pt x="8135" y="7773"/>
                </a:cubicBezTo>
                <a:cubicBezTo>
                  <a:pt x="8644" y="8248"/>
                  <a:pt x="9260" y="8886"/>
                  <a:pt x="10000" y="10005"/>
                </a:cubicBezTo>
                <a:lnTo>
                  <a:pt x="0" y="10005"/>
                </a:lnTo>
                <a:lnTo>
                  <a:pt x="0" y="5"/>
                </a:lnTo>
                <a:close/>
              </a:path>
            </a:pathLst>
          </a:custGeom>
          <a:solidFill>
            <a:schemeClr val="bg1">
              <a:alpha val="90000"/>
            </a:schemeClr>
          </a:solidFill>
        </p:spPr>
        <p:txBody>
          <a:bodyPr/>
          <a:lstStyle>
            <a:lvl1pPr>
              <a:lnSpc>
                <a:spcPct val="100000"/>
              </a:lnSpc>
              <a:spcAft>
                <a:spcPts val="0"/>
              </a:spcAft>
              <a:defRPr sz="1000">
                <a:noFill/>
              </a:defRPr>
            </a:lvl1pPr>
            <a:lvl2pPr>
              <a:lnSpc>
                <a:spcPct val="100000"/>
              </a:lnSpc>
              <a:spcAft>
                <a:spcPts val="0"/>
              </a:spcAft>
              <a:defRPr sz="1000">
                <a:noFill/>
              </a:defRPr>
            </a:lvl2pPr>
            <a:lvl3pPr marL="0" indent="0">
              <a:lnSpc>
                <a:spcPct val="100000"/>
              </a:lnSpc>
              <a:spcAft>
                <a:spcPts val="0"/>
              </a:spcAft>
              <a:buNone/>
              <a:defRPr sz="1000">
                <a:noFill/>
              </a:defRPr>
            </a:lvl3pPr>
            <a:lvl4pPr marL="0" indent="0">
              <a:lnSpc>
                <a:spcPct val="100000"/>
              </a:lnSpc>
              <a:spcAft>
                <a:spcPts val="0"/>
              </a:spcAft>
              <a:buNone/>
              <a:defRPr sz="1000">
                <a:noFill/>
              </a:defRPr>
            </a:lvl4pPr>
            <a:lvl5pPr marL="0" indent="0">
              <a:lnSpc>
                <a:spcPct val="100000"/>
              </a:lnSpc>
              <a:spcAft>
                <a:spcPts val="0"/>
              </a:spcAft>
              <a:buNone/>
              <a:defRPr sz="1000">
                <a:noFill/>
              </a:defRPr>
            </a:lvl5pPr>
            <a:lvl6pPr marL="0" indent="0">
              <a:lnSpc>
                <a:spcPct val="100000"/>
              </a:lnSpc>
              <a:spcAft>
                <a:spcPts val="0"/>
              </a:spcAft>
              <a:buNone/>
              <a:defRPr sz="1000">
                <a:noFill/>
              </a:defRPr>
            </a:lvl6pPr>
            <a:lvl7pPr marL="0" indent="0">
              <a:lnSpc>
                <a:spcPct val="100000"/>
              </a:lnSpc>
              <a:spcAft>
                <a:spcPts val="0"/>
              </a:spcAft>
              <a:buNone/>
              <a:defRPr sz="1000">
                <a:noFill/>
              </a:defRPr>
            </a:lvl7pPr>
            <a:lvl8pPr marL="0" indent="0">
              <a:lnSpc>
                <a:spcPct val="100000"/>
              </a:lnSpc>
              <a:spcAft>
                <a:spcPts val="0"/>
              </a:spcAft>
              <a:buNone/>
              <a:defRPr sz="1000">
                <a:noFill/>
              </a:defRPr>
            </a:lvl8pPr>
            <a:lvl9pPr marL="0" indent="0">
              <a:lnSpc>
                <a:spcPct val="100000"/>
              </a:lnSpc>
              <a:spcAft>
                <a:spcPts val="0"/>
              </a:spcAft>
              <a:buNone/>
              <a:defRPr sz="1000">
                <a:no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2" name="Title 1"/>
          <p:cNvSpPr>
            <a:spLocks noGrp="1"/>
          </p:cNvSpPr>
          <p:nvPr>
            <p:ph type="title"/>
          </p:nvPr>
        </p:nvSpPr>
        <p:spPr>
          <a:xfrm>
            <a:off x="2451643" y="9822694"/>
            <a:ext cx="8480218" cy="1491516"/>
          </a:xfrm>
        </p:spPr>
        <p:txBody>
          <a:bodyPr/>
          <a:lstStyle/>
          <a:p>
            <a:r>
              <a:rPr lang="en-US" noProof="0"/>
              <a:t>Click to edit Master title style</a:t>
            </a:r>
            <a:endParaRPr lang="en-AU" noProof="0" dirty="0"/>
          </a:p>
        </p:txBody>
      </p:sp>
      <p:sp>
        <p:nvSpPr>
          <p:cNvPr id="4" name="Footer Placeholder 3">
            <a:extLst>
              <a:ext uri="{FF2B5EF4-FFF2-40B4-BE49-F238E27FC236}">
                <a16:creationId xmlns:a16="http://schemas.microsoft.com/office/drawing/2014/main" id="{471E4E9C-23F7-4DFE-B430-802B143E4352}"/>
              </a:ext>
            </a:extLst>
          </p:cNvPr>
          <p:cNvSpPr>
            <a:spLocks noGrp="1"/>
          </p:cNvSpPr>
          <p:nvPr>
            <p:ph type="ftr" sz="quarter" idx="14"/>
          </p:nvPr>
        </p:nvSpPr>
        <p:spPr/>
        <p:txBody>
          <a:bodyPr/>
          <a:lstStyle>
            <a:lvl1pPr>
              <a:defRPr>
                <a:solidFill>
                  <a:schemeClr val="bg1"/>
                </a:solidFill>
              </a:defRPr>
            </a:lvl1pPr>
          </a:lstStyle>
          <a:p>
            <a:r>
              <a:rPr lang="en-AU"/>
              <a:t>Presentation title goes here</a:t>
            </a:r>
            <a:endParaRPr lang="en-AU" dirty="0"/>
          </a:p>
        </p:txBody>
      </p:sp>
      <p:sp>
        <p:nvSpPr>
          <p:cNvPr id="9" name="Picture Placeholder 8">
            <a:extLst>
              <a:ext uri="{FF2B5EF4-FFF2-40B4-BE49-F238E27FC236}">
                <a16:creationId xmlns:a16="http://schemas.microsoft.com/office/drawing/2014/main" id="{55EE3CD5-309D-4967-8A61-7F546CA80DFF}"/>
              </a:ext>
            </a:extLst>
          </p:cNvPr>
          <p:cNvSpPr>
            <a:spLocks noGrp="1"/>
          </p:cNvSpPr>
          <p:nvPr>
            <p:ph type="pic" sz="quarter" idx="15" hasCustomPrompt="1"/>
          </p:nvPr>
        </p:nvSpPr>
        <p:spPr>
          <a:xfrm>
            <a:off x="0" y="0"/>
            <a:ext cx="24384000" cy="13720763"/>
          </a:xfrm>
        </p:spPr>
        <p:txBody>
          <a:bodyPr anchor="ctr"/>
          <a:lstStyle>
            <a:lvl1pPr algn="ctr">
              <a:defRPr/>
            </a:lvl1pPr>
          </a:lstStyle>
          <a:p>
            <a:r>
              <a:rPr lang="en-AU" dirty="0"/>
              <a:t>Click in the middle icon to insert picture. </a:t>
            </a:r>
            <a:br>
              <a:rPr lang="en-AU" dirty="0"/>
            </a:br>
            <a:r>
              <a:rPr lang="en-AU" dirty="0"/>
              <a:t>Then right click and send to back.</a:t>
            </a:r>
          </a:p>
        </p:txBody>
      </p:sp>
    </p:spTree>
    <p:extLst>
      <p:ext uri="{BB962C8B-B14F-4D97-AF65-F5344CB8AC3E}">
        <p14:creationId xmlns:p14="http://schemas.microsoft.com/office/powerpoint/2010/main" val="60285805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Last Page">
    <p:bg>
      <p:bgPr>
        <a:solidFill>
          <a:schemeClr val="tx2"/>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1B0DB917-C705-49F9-B42A-25CB97ECC7D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569839" y="11313495"/>
            <a:ext cx="3209551" cy="905258"/>
          </a:xfrm>
          <a:prstGeom prst="rect">
            <a:avLst/>
          </a:prstGeom>
        </p:spPr>
      </p:pic>
      <p:pic>
        <p:nvPicPr>
          <p:cNvPr id="11" name="Picture 10">
            <a:extLst>
              <a:ext uri="{FF2B5EF4-FFF2-40B4-BE49-F238E27FC236}">
                <a16:creationId xmlns:a16="http://schemas.microsoft.com/office/drawing/2014/main" id="{0F3CEB39-09CB-4637-B543-05B2C395EDE0}"/>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185141" y="3015988"/>
            <a:ext cx="18013717" cy="7684024"/>
          </a:xfrm>
          <a:prstGeom prst="rect">
            <a:avLst/>
          </a:prstGeom>
        </p:spPr>
      </p:pic>
    </p:spTree>
    <p:extLst>
      <p:ext uri="{BB962C8B-B14F-4D97-AF65-F5344CB8AC3E}">
        <p14:creationId xmlns:p14="http://schemas.microsoft.com/office/powerpoint/2010/main" val="318651310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noProof="0"/>
              <a:t>Click to edit Master title style</a:t>
            </a:r>
            <a:endParaRPr lang="en-AU" noProof="0" dirty="0"/>
          </a:p>
        </p:txBody>
      </p:sp>
      <p:sp>
        <p:nvSpPr>
          <p:cNvPr id="14" name="Slide Number Placeholder 13"/>
          <p:cNvSpPr>
            <a:spLocks noGrp="1"/>
          </p:cNvSpPr>
          <p:nvPr>
            <p:ph type="sldNum" sz="quarter" idx="12"/>
          </p:nvPr>
        </p:nvSpPr>
        <p:spPr/>
        <p:txBody>
          <a:bodyPr/>
          <a:lstStyle/>
          <a:p>
            <a:fld id="{CE1B70CE-F4BC-4B6F-A663-B479B5E51611}" type="slidenum">
              <a:rPr lang="en-AU" noProof="0" smtClean="0"/>
              <a:pPr/>
              <a:t>‹#›</a:t>
            </a:fld>
            <a:endParaRPr lang="en-AU" noProof="0" dirty="0"/>
          </a:p>
        </p:txBody>
      </p:sp>
      <p:sp>
        <p:nvSpPr>
          <p:cNvPr id="4" name="Footer Placeholder 3">
            <a:extLst>
              <a:ext uri="{FF2B5EF4-FFF2-40B4-BE49-F238E27FC236}">
                <a16:creationId xmlns:a16="http://schemas.microsoft.com/office/drawing/2014/main" id="{471E4E9C-23F7-4DFE-B430-802B143E4352}"/>
              </a:ext>
            </a:extLst>
          </p:cNvPr>
          <p:cNvSpPr>
            <a:spLocks noGrp="1"/>
          </p:cNvSpPr>
          <p:nvPr>
            <p:ph type="ftr" sz="quarter" idx="14"/>
          </p:nvPr>
        </p:nvSpPr>
        <p:spPr/>
        <p:txBody>
          <a:bodyPr/>
          <a:lstStyle/>
          <a:p>
            <a:r>
              <a:rPr lang="en-AU"/>
              <a:t>Presentation title goes here</a:t>
            </a:r>
            <a:endParaRPr lang="en-AU" dirty="0"/>
          </a:p>
        </p:txBody>
      </p:sp>
    </p:spTree>
    <p:extLst>
      <p:ext uri="{BB962C8B-B14F-4D97-AF65-F5344CB8AC3E}">
        <p14:creationId xmlns:p14="http://schemas.microsoft.com/office/powerpoint/2010/main" val="5465479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5897687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177F49E7-E29F-4A11-8A81-7EA3C307C65B}"/>
              </a:ext>
            </a:extLst>
          </p:cNvPr>
          <p:cNvPicPr>
            <a:picLocks noChangeAspect="1"/>
          </p:cNvPicPr>
          <p:nvPr userDrawn="1"/>
        </p:nvPicPr>
        <p:blipFill rotWithShape="1">
          <a:blip r:embed="rId17" cstate="print">
            <a:extLst>
              <a:ext uri="{28A0092B-C50C-407E-A947-70E740481C1C}">
                <a14:useLocalDpi xmlns:a14="http://schemas.microsoft.com/office/drawing/2010/main" val="0"/>
              </a:ext>
            </a:extLst>
          </a:blip>
          <a:srcRect/>
          <a:stretch/>
        </p:blipFill>
        <p:spPr>
          <a:xfrm>
            <a:off x="20877965" y="857"/>
            <a:ext cx="3504511" cy="13714286"/>
          </a:xfrm>
          <a:prstGeom prst="rect">
            <a:avLst/>
          </a:prstGeom>
        </p:spPr>
      </p:pic>
      <p:sp>
        <p:nvSpPr>
          <p:cNvPr id="2" name="Title Placeholder 1"/>
          <p:cNvSpPr>
            <a:spLocks noGrp="1"/>
          </p:cNvSpPr>
          <p:nvPr>
            <p:ph type="title"/>
          </p:nvPr>
        </p:nvSpPr>
        <p:spPr>
          <a:xfrm>
            <a:off x="2451642" y="2371824"/>
            <a:ext cx="18336313" cy="1491516"/>
          </a:xfrm>
          <a:prstGeom prst="rect">
            <a:avLst/>
          </a:prstGeom>
        </p:spPr>
        <p:txBody>
          <a:bodyPr vert="horz" lIns="0" tIns="0" rIns="0" bIns="0" rtlCol="0" anchor="t">
            <a:noAutofit/>
          </a:bodyPr>
          <a:lstStyle/>
          <a:p>
            <a:r>
              <a:rPr lang="en-US" noProof="0"/>
              <a:t>Click to edit Master title style</a:t>
            </a:r>
            <a:endParaRPr lang="en-AU" noProof="0" dirty="0"/>
          </a:p>
        </p:txBody>
      </p:sp>
      <p:sp>
        <p:nvSpPr>
          <p:cNvPr id="3" name="Text Placeholder 2"/>
          <p:cNvSpPr>
            <a:spLocks noGrp="1"/>
          </p:cNvSpPr>
          <p:nvPr>
            <p:ph type="body" idx="1"/>
          </p:nvPr>
        </p:nvSpPr>
        <p:spPr>
          <a:xfrm>
            <a:off x="2451642" y="4368480"/>
            <a:ext cx="18336313" cy="8710706"/>
          </a:xfrm>
          <a:prstGeom prst="rect">
            <a:avLst/>
          </a:prstGeom>
        </p:spPr>
        <p:txBody>
          <a:bodyPr vert="horz" lIns="0" tIns="0" rIns="0" bIns="0" rtlCol="0">
            <a:noAutofit/>
          </a:bodyPr>
          <a:lstStyle/>
          <a:p>
            <a:pPr lvl="0"/>
            <a:r>
              <a:rPr lang="en-AU" noProof="0" dirty="0"/>
              <a:t>Use the increase/decrease list level buttons to change styles</a:t>
            </a:r>
          </a:p>
          <a:p>
            <a:pPr lvl="1"/>
            <a:r>
              <a:rPr lang="en-AU" noProof="0" dirty="0"/>
              <a:t>Second level</a:t>
            </a:r>
          </a:p>
          <a:p>
            <a:pPr lvl="2"/>
            <a:r>
              <a:rPr lang="en-AU" noProof="0" dirty="0"/>
              <a:t>Third level</a:t>
            </a:r>
          </a:p>
          <a:p>
            <a:pPr lvl="3"/>
            <a:r>
              <a:rPr lang="en-AU" noProof="0" dirty="0"/>
              <a:t>Fourth level</a:t>
            </a:r>
          </a:p>
          <a:p>
            <a:pPr lvl="4"/>
            <a:r>
              <a:rPr lang="en-AU" noProof="0" dirty="0"/>
              <a:t>Fifth level</a:t>
            </a:r>
          </a:p>
          <a:p>
            <a:pPr lvl="5"/>
            <a:r>
              <a:rPr lang="en-AU" noProof="0" dirty="0"/>
              <a:t>Sixth level</a:t>
            </a:r>
          </a:p>
          <a:p>
            <a:pPr lvl="6"/>
            <a:r>
              <a:rPr lang="en-AU" noProof="0" dirty="0"/>
              <a:t>Seventh level</a:t>
            </a:r>
          </a:p>
          <a:p>
            <a:pPr lvl="7"/>
            <a:r>
              <a:rPr lang="en-AU" noProof="0" dirty="0"/>
              <a:t>Eighth level</a:t>
            </a:r>
          </a:p>
          <a:p>
            <a:pPr lvl="8"/>
            <a:r>
              <a:rPr lang="en-AU" noProof="0" dirty="0"/>
              <a:t>Ninth level</a:t>
            </a:r>
          </a:p>
        </p:txBody>
      </p:sp>
      <p:sp>
        <p:nvSpPr>
          <p:cNvPr id="4" name="Date Placeholder 3"/>
          <p:cNvSpPr>
            <a:spLocks noGrp="1"/>
          </p:cNvSpPr>
          <p:nvPr>
            <p:ph type="dt" sz="half" idx="2"/>
          </p:nvPr>
        </p:nvSpPr>
        <p:spPr>
          <a:xfrm>
            <a:off x="17852332" y="591268"/>
            <a:ext cx="6051266" cy="432000"/>
          </a:xfrm>
          <a:prstGeom prst="rect">
            <a:avLst/>
          </a:prstGeom>
        </p:spPr>
        <p:txBody>
          <a:bodyPr vert="horz" lIns="0" tIns="0" rIns="0" bIns="0" rtlCol="0" anchor="ctr"/>
          <a:lstStyle>
            <a:lvl1pPr algn="l">
              <a:defRPr sz="1000">
                <a:solidFill>
                  <a:schemeClr val="tx1"/>
                </a:solidFill>
                <a:latin typeface="+mn-lt"/>
                <a:cs typeface="Arial" pitchFamily="34" charset="0"/>
              </a:defRPr>
            </a:lvl1pPr>
          </a:lstStyle>
          <a:p>
            <a:r>
              <a:rPr lang="en-US" noProof="0"/>
              <a:t>XX Month 2019</a:t>
            </a:r>
            <a:endParaRPr lang="en-AU" noProof="0" dirty="0"/>
          </a:p>
        </p:txBody>
      </p:sp>
      <p:sp>
        <p:nvSpPr>
          <p:cNvPr id="6" name="Slide Number Placeholder 5"/>
          <p:cNvSpPr>
            <a:spLocks noGrp="1"/>
          </p:cNvSpPr>
          <p:nvPr>
            <p:ph type="sldNum" sz="quarter" idx="4"/>
          </p:nvPr>
        </p:nvSpPr>
        <p:spPr>
          <a:xfrm>
            <a:off x="23178946" y="6972543"/>
            <a:ext cx="904873" cy="432000"/>
          </a:xfrm>
          <a:prstGeom prst="rect">
            <a:avLst/>
          </a:prstGeom>
        </p:spPr>
        <p:txBody>
          <a:bodyPr vert="horz" lIns="0" tIns="0" rIns="0" bIns="0" rtlCol="0" anchor="ctr"/>
          <a:lstStyle>
            <a:lvl1pPr algn="ctr">
              <a:defRPr lang="en-AU" sz="3600" b="1" smtClean="0">
                <a:solidFill>
                  <a:schemeClr val="bg1"/>
                </a:solidFill>
                <a:latin typeface="+mn-lt"/>
                <a:cs typeface="Arial" pitchFamily="34" charset="0"/>
              </a:defRPr>
            </a:lvl1pPr>
          </a:lstStyle>
          <a:p>
            <a:fld id="{CE1B70CE-F4BC-4B6F-A663-B479B5E51611}" type="slidenum">
              <a:rPr lang="en-AU" smtClean="0"/>
              <a:pPr/>
              <a:t>‹#›</a:t>
            </a:fld>
            <a:endParaRPr lang="en-AU" dirty="0"/>
          </a:p>
        </p:txBody>
      </p:sp>
      <p:sp>
        <p:nvSpPr>
          <p:cNvPr id="8" name="Footer Placeholder 7">
            <a:extLst>
              <a:ext uri="{FF2B5EF4-FFF2-40B4-BE49-F238E27FC236}">
                <a16:creationId xmlns:a16="http://schemas.microsoft.com/office/drawing/2014/main" id="{49C9EB57-13FF-4D87-A5B6-2561934128B6}"/>
              </a:ext>
            </a:extLst>
          </p:cNvPr>
          <p:cNvSpPr>
            <a:spLocks noGrp="1"/>
          </p:cNvSpPr>
          <p:nvPr>
            <p:ph type="ftr" sz="quarter" idx="3"/>
          </p:nvPr>
        </p:nvSpPr>
        <p:spPr>
          <a:xfrm>
            <a:off x="2451642" y="556549"/>
            <a:ext cx="14150848" cy="438790"/>
          </a:xfrm>
          <a:prstGeom prst="rect">
            <a:avLst/>
          </a:prstGeom>
        </p:spPr>
        <p:txBody>
          <a:bodyPr vert="horz" lIns="0" tIns="0" rIns="0" bIns="0" rtlCol="0" anchor="t"/>
          <a:lstStyle>
            <a:lvl1pPr algn="l">
              <a:defRPr sz="2400">
                <a:solidFill>
                  <a:schemeClr val="tx2"/>
                </a:solidFill>
              </a:defRPr>
            </a:lvl1pPr>
          </a:lstStyle>
          <a:p>
            <a:r>
              <a:rPr lang="en-AU"/>
              <a:t>Presentation title goes here</a:t>
            </a:r>
            <a:endParaRPr lang="en-AU" dirty="0"/>
          </a:p>
        </p:txBody>
      </p:sp>
      <p:pic>
        <p:nvPicPr>
          <p:cNvPr id="9" name="Picture 8" descr="A close up of a logo&#10;&#10;Description automatically generated">
            <a:extLst>
              <a:ext uri="{FF2B5EF4-FFF2-40B4-BE49-F238E27FC236}">
                <a16:creationId xmlns:a16="http://schemas.microsoft.com/office/drawing/2014/main" id="{46E90E86-3DA3-42D4-BD17-F307D6A4740B}"/>
              </a:ext>
            </a:extLst>
          </p:cNvPr>
          <p:cNvPicPr>
            <a:picLocks noChangeAspect="1"/>
          </p:cNvPicPr>
          <p:nvPr userDrawn="1"/>
        </p:nvPicPr>
        <p:blipFill>
          <a:blip r:embed="rId18" cstate="print">
            <a:extLst>
              <a:ext uri="{28A0092B-C50C-407E-A947-70E740481C1C}">
                <a14:useLocalDpi xmlns:a14="http://schemas.microsoft.com/office/drawing/2010/main" val="0"/>
              </a:ext>
            </a:extLst>
          </a:blip>
          <a:stretch>
            <a:fillRect/>
          </a:stretch>
        </p:blipFill>
        <p:spPr>
          <a:xfrm>
            <a:off x="21574342" y="12466537"/>
            <a:ext cx="2173228" cy="612649"/>
          </a:xfrm>
          <a:prstGeom prst="rect">
            <a:avLst/>
          </a:prstGeom>
        </p:spPr>
      </p:pic>
    </p:spTree>
    <p:extLst>
      <p:ext uri="{BB962C8B-B14F-4D97-AF65-F5344CB8AC3E}">
        <p14:creationId xmlns:p14="http://schemas.microsoft.com/office/powerpoint/2010/main" val="2063454087"/>
      </p:ext>
    </p:extLst>
  </p:cSld>
  <p:clrMap bg1="lt1" tx1="dk1" bg2="lt2" tx2="dk2" accent1="accent1" accent2="accent2" accent3="accent3" accent4="accent4" accent5="accent5" accent6="accent6" hlink="hlink" folHlink="folHlink"/>
  <p:sldLayoutIdLst>
    <p:sldLayoutId id="2147483649" r:id="rId1"/>
    <p:sldLayoutId id="2147483661" r:id="rId2"/>
    <p:sldLayoutId id="2147483662" r:id="rId3"/>
    <p:sldLayoutId id="2147483663" r:id="rId4"/>
    <p:sldLayoutId id="2147483664" r:id="rId5"/>
    <p:sldLayoutId id="2147483650" r:id="rId6"/>
    <p:sldLayoutId id="2147483660" r:id="rId7"/>
    <p:sldLayoutId id="2147483657" r:id="rId8"/>
    <p:sldLayoutId id="2147483658" r:id="rId9"/>
    <p:sldLayoutId id="2147483656" r:id="rId10"/>
    <p:sldLayoutId id="2147483659" r:id="rId11"/>
    <p:sldLayoutId id="2147483665" r:id="rId12"/>
    <p:sldLayoutId id="2147483667" r:id="rId13"/>
    <p:sldLayoutId id="2147483654" r:id="rId14"/>
    <p:sldLayoutId id="2147483655" r:id="rId15"/>
  </p:sldLayoutIdLst>
  <p:hf hdr="0"/>
  <p:txStyles>
    <p:titleStyle>
      <a:lvl1pPr algn="l" defTabSz="914400" rtl="0" eaLnBrk="1" latinLnBrk="0" hangingPunct="1">
        <a:lnSpc>
          <a:spcPts val="5600"/>
        </a:lnSpc>
        <a:spcBef>
          <a:spcPct val="0"/>
        </a:spcBef>
        <a:buNone/>
        <a:defRPr sz="4600" b="1" kern="1200">
          <a:solidFill>
            <a:schemeClr val="tx2"/>
          </a:solidFill>
          <a:latin typeface="+mj-lt"/>
          <a:ea typeface="+mj-ea"/>
          <a:cs typeface="Arial" pitchFamily="34" charset="0"/>
        </a:defRPr>
      </a:lvl1pPr>
    </p:titleStyle>
    <p:bodyStyle>
      <a:lvl1pPr marL="0" indent="0" algn="l" defTabSz="914400" rtl="0" eaLnBrk="1" latinLnBrk="0" hangingPunct="1">
        <a:lnSpc>
          <a:spcPts val="5400"/>
        </a:lnSpc>
        <a:spcBef>
          <a:spcPts val="0"/>
        </a:spcBef>
        <a:spcAft>
          <a:spcPts val="1300"/>
        </a:spcAft>
        <a:buFont typeface="Arial" pitchFamily="34" charset="0"/>
        <a:buNone/>
        <a:defRPr sz="4600" kern="1200" baseline="0">
          <a:solidFill>
            <a:schemeClr val="tx2"/>
          </a:solidFill>
          <a:latin typeface="+mn-lt"/>
          <a:ea typeface="+mn-ea"/>
          <a:cs typeface="Arial" pitchFamily="34" charset="0"/>
        </a:defRPr>
      </a:lvl1pPr>
      <a:lvl2pPr marL="0" indent="0" algn="l" defTabSz="914400" rtl="0" eaLnBrk="1" latinLnBrk="0" hangingPunct="1">
        <a:lnSpc>
          <a:spcPts val="4800"/>
        </a:lnSpc>
        <a:spcBef>
          <a:spcPts val="0"/>
        </a:spcBef>
        <a:spcAft>
          <a:spcPts val="567"/>
        </a:spcAft>
        <a:buClrTx/>
        <a:buSzPct val="100000"/>
        <a:buFont typeface="Arial" panose="020B0604020202020204" pitchFamily="34" charset="0"/>
        <a:buNone/>
        <a:defRPr sz="3400" kern="1200">
          <a:solidFill>
            <a:schemeClr val="tx2"/>
          </a:solidFill>
          <a:latin typeface="+mn-lt"/>
          <a:ea typeface="+mn-ea"/>
          <a:cs typeface="Arial" pitchFamily="34" charset="0"/>
        </a:defRPr>
      </a:lvl2pPr>
      <a:lvl3pPr marL="432000" indent="-432000" algn="l" defTabSz="914400" rtl="0" eaLnBrk="1" latinLnBrk="0" hangingPunct="1">
        <a:lnSpc>
          <a:spcPts val="4600"/>
        </a:lnSpc>
        <a:spcBef>
          <a:spcPts val="0"/>
        </a:spcBef>
        <a:spcAft>
          <a:spcPts val="567"/>
        </a:spcAft>
        <a:buClr>
          <a:schemeClr val="accent1"/>
        </a:buClr>
        <a:buSzPct val="100000"/>
        <a:buFont typeface="Arial" panose="020B0604020202020204" pitchFamily="34" charset="0"/>
        <a:buChar char="•"/>
        <a:defRPr sz="3400" kern="1200">
          <a:solidFill>
            <a:schemeClr val="tx2"/>
          </a:solidFill>
          <a:latin typeface="+mn-lt"/>
          <a:ea typeface="+mn-ea"/>
          <a:cs typeface="Arial" pitchFamily="34" charset="0"/>
        </a:defRPr>
      </a:lvl3pPr>
      <a:lvl4pPr marL="864000" indent="-432000" algn="l" defTabSz="914400" rtl="0" eaLnBrk="1" latinLnBrk="0" hangingPunct="1">
        <a:lnSpc>
          <a:spcPts val="4600"/>
        </a:lnSpc>
        <a:spcBef>
          <a:spcPts val="0"/>
        </a:spcBef>
        <a:spcAft>
          <a:spcPts val="567"/>
        </a:spcAft>
        <a:buClr>
          <a:schemeClr val="accent1"/>
        </a:buClr>
        <a:buSzPct val="100000"/>
        <a:buFont typeface="Arial" panose="020B0604020202020204" pitchFamily="34" charset="0"/>
        <a:buChar char="•"/>
        <a:defRPr sz="3400" kern="1200">
          <a:solidFill>
            <a:schemeClr val="tx2"/>
          </a:solidFill>
          <a:latin typeface="+mn-lt"/>
          <a:ea typeface="+mn-ea"/>
          <a:cs typeface="Arial" pitchFamily="34" charset="0"/>
        </a:defRPr>
      </a:lvl4pPr>
      <a:lvl5pPr marL="1296000" indent="-432000" algn="l" defTabSz="914400" rtl="0" eaLnBrk="1" latinLnBrk="0" hangingPunct="1">
        <a:lnSpc>
          <a:spcPts val="4600"/>
        </a:lnSpc>
        <a:spcBef>
          <a:spcPts val="0"/>
        </a:spcBef>
        <a:spcAft>
          <a:spcPts val="567"/>
        </a:spcAft>
        <a:buClr>
          <a:schemeClr val="accent1"/>
        </a:buClr>
        <a:buSzPct val="100000"/>
        <a:buFont typeface="Arial" panose="020B0604020202020204" pitchFamily="34" charset="0"/>
        <a:buChar char="•"/>
        <a:defRPr sz="3400" kern="1200" baseline="0">
          <a:solidFill>
            <a:schemeClr val="tx2"/>
          </a:solidFill>
          <a:latin typeface="+mn-lt"/>
          <a:ea typeface="+mn-ea"/>
          <a:cs typeface="Arial" pitchFamily="34" charset="0"/>
        </a:defRPr>
      </a:lvl5pPr>
      <a:lvl6pPr marL="1728000" indent="-432000" algn="l" defTabSz="914400" rtl="0" eaLnBrk="1" latinLnBrk="0" hangingPunct="1">
        <a:lnSpc>
          <a:spcPts val="4600"/>
        </a:lnSpc>
        <a:spcBef>
          <a:spcPts val="0"/>
        </a:spcBef>
        <a:spcAft>
          <a:spcPts val="567"/>
        </a:spcAft>
        <a:buClr>
          <a:schemeClr val="accent1"/>
        </a:buClr>
        <a:buSzPct val="100000"/>
        <a:buFont typeface="Arial" panose="020B0604020202020204" pitchFamily="34" charset="0"/>
        <a:buChar char="•"/>
        <a:defRPr sz="3400" kern="1200">
          <a:solidFill>
            <a:schemeClr val="tx2"/>
          </a:solidFill>
          <a:latin typeface="+mn-lt"/>
          <a:ea typeface="+mn-ea"/>
          <a:cs typeface="Arial" pitchFamily="34" charset="0"/>
        </a:defRPr>
      </a:lvl6pPr>
      <a:lvl7pPr marL="2160000" indent="-432000" algn="l" defTabSz="914400" rtl="0" eaLnBrk="1" latinLnBrk="0" hangingPunct="1">
        <a:lnSpc>
          <a:spcPts val="4600"/>
        </a:lnSpc>
        <a:spcBef>
          <a:spcPts val="0"/>
        </a:spcBef>
        <a:spcAft>
          <a:spcPts val="567"/>
        </a:spcAft>
        <a:buClr>
          <a:schemeClr val="accent1"/>
        </a:buClr>
        <a:buSzPct val="100000"/>
        <a:buFont typeface="Arial" panose="020B0604020202020204" pitchFamily="34" charset="0"/>
        <a:buChar char="•"/>
        <a:defRPr sz="3400" kern="1200">
          <a:solidFill>
            <a:schemeClr val="tx2"/>
          </a:solidFill>
          <a:latin typeface="+mn-lt"/>
          <a:ea typeface="+mn-ea"/>
          <a:cs typeface="Arial" pitchFamily="34" charset="0"/>
        </a:defRPr>
      </a:lvl7pPr>
      <a:lvl8pPr marL="2592000" indent="-432000" algn="l" defTabSz="914400" rtl="0" eaLnBrk="1" latinLnBrk="0" hangingPunct="1">
        <a:lnSpc>
          <a:spcPts val="4600"/>
        </a:lnSpc>
        <a:spcBef>
          <a:spcPts val="0"/>
        </a:spcBef>
        <a:spcAft>
          <a:spcPts val="567"/>
        </a:spcAft>
        <a:buClr>
          <a:schemeClr val="accent1"/>
        </a:buClr>
        <a:buSzPct val="100000"/>
        <a:buFont typeface="Arial" panose="020B0604020202020204" pitchFamily="34" charset="0"/>
        <a:buChar char="•"/>
        <a:defRPr sz="3400" kern="1200">
          <a:solidFill>
            <a:schemeClr val="tx2"/>
          </a:solidFill>
          <a:latin typeface="+mn-lt"/>
          <a:ea typeface="+mn-ea"/>
          <a:cs typeface="Arial" pitchFamily="34" charset="0"/>
        </a:defRPr>
      </a:lvl8pPr>
      <a:lvl9pPr marL="3024000" indent="-432000" algn="l" defTabSz="914400" rtl="0" eaLnBrk="1" latinLnBrk="0" hangingPunct="1">
        <a:lnSpc>
          <a:spcPts val="4600"/>
        </a:lnSpc>
        <a:spcBef>
          <a:spcPts val="0"/>
        </a:spcBef>
        <a:spcAft>
          <a:spcPts val="567"/>
        </a:spcAft>
        <a:buClr>
          <a:schemeClr val="accent1"/>
        </a:buClr>
        <a:buSzPct val="100000"/>
        <a:buFont typeface="Arial" panose="020B0604020202020204" pitchFamily="34" charset="0"/>
        <a:buChar char="•"/>
        <a:defRPr sz="3400" kern="1200">
          <a:solidFill>
            <a:schemeClr val="tx2"/>
          </a:solidFill>
          <a:latin typeface="+mn-lt"/>
          <a:ea typeface="+mn-ea"/>
          <a:cs typeface="Arial" pitchFamily="34"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AAE58D-C71C-4388-A7A2-14DC837DC947}"/>
              </a:ext>
            </a:extLst>
          </p:cNvPr>
          <p:cNvSpPr>
            <a:spLocks noGrp="1"/>
          </p:cNvSpPr>
          <p:nvPr>
            <p:ph type="title"/>
          </p:nvPr>
        </p:nvSpPr>
        <p:spPr>
          <a:xfrm>
            <a:off x="-22820" y="3545632"/>
            <a:ext cx="21392106" cy="5046911"/>
          </a:xfrm>
        </p:spPr>
        <p:txBody>
          <a:bodyPr/>
          <a:lstStyle/>
          <a:p>
            <a:pPr algn="ctr">
              <a:spcAft>
                <a:spcPts val="1200"/>
              </a:spcAft>
            </a:pPr>
            <a:r>
              <a:rPr lang="en-US" altLang="en-US" sz="9900" dirty="0" smtClean="0"/>
              <a:t>Module 6.1 / Week 11</a:t>
            </a:r>
            <a:br>
              <a:rPr lang="en-US" altLang="en-US" sz="9900" dirty="0" smtClean="0"/>
            </a:br>
            <a:r>
              <a:rPr lang="en-US" altLang="en-US" dirty="0" smtClean="0"/>
              <a:t/>
            </a:r>
            <a:br>
              <a:rPr lang="en-US" altLang="en-US" dirty="0" smtClean="0"/>
            </a:br>
            <a:r>
              <a:rPr lang="en-US" altLang="en-US" dirty="0" smtClean="0"/>
              <a:t>   </a:t>
            </a:r>
            <a:r>
              <a:rPr lang="en-AU" altLang="en-US" sz="9900" dirty="0"/>
              <a:t>The auditor’s reporting obligations</a:t>
            </a:r>
            <a:endParaRPr lang="en-US" altLang="en-US" sz="9900" dirty="0"/>
          </a:p>
        </p:txBody>
      </p:sp>
      <p:sp>
        <p:nvSpPr>
          <p:cNvPr id="6" name="Footer Placeholder 5">
            <a:extLst>
              <a:ext uri="{FF2B5EF4-FFF2-40B4-BE49-F238E27FC236}">
                <a16:creationId xmlns:a16="http://schemas.microsoft.com/office/drawing/2014/main" id="{1783B35F-56FA-4139-892E-C49455676B90}"/>
              </a:ext>
            </a:extLst>
          </p:cNvPr>
          <p:cNvSpPr>
            <a:spLocks noGrp="1"/>
          </p:cNvSpPr>
          <p:nvPr>
            <p:ph type="ftr" sz="quarter" idx="11"/>
          </p:nvPr>
        </p:nvSpPr>
        <p:spPr>
          <a:xfrm>
            <a:off x="454696" y="12255229"/>
            <a:ext cx="14150848" cy="438790"/>
          </a:xfrm>
        </p:spPr>
        <p:txBody>
          <a:bodyPr/>
          <a:lstStyle/>
          <a:p>
            <a:pPr marL="0" marR="0" lvl="0" indent="0" algn="l" defTabSz="2437790" rtl="0" eaLnBrk="1" fontAlgn="auto" latinLnBrk="0" hangingPunct="1">
              <a:lnSpc>
                <a:spcPct val="100000"/>
              </a:lnSpc>
              <a:spcBef>
                <a:spcPts val="0"/>
              </a:spcBef>
              <a:spcAft>
                <a:spcPts val="0"/>
              </a:spcAft>
              <a:buClrTx/>
              <a:buSzTx/>
              <a:buFontTx/>
              <a:buNone/>
              <a:tabLst/>
              <a:defRPr/>
            </a:pPr>
            <a:r>
              <a:rPr kumimoji="0" lang="en-AU" sz="4400" b="1" i="0" u="none" strike="noStrike" kern="1200" cap="none" spc="0" normalizeH="0" baseline="0" noProof="0" dirty="0" smtClean="0">
                <a:ln>
                  <a:noFill/>
                </a:ln>
                <a:solidFill>
                  <a:prstClr val="white"/>
                </a:solidFill>
                <a:effectLst/>
                <a:uLnTx/>
                <a:uFillTx/>
                <a:latin typeface="Arial"/>
                <a:ea typeface="+mn-ea"/>
                <a:cs typeface="+mn-cs"/>
              </a:rPr>
              <a:t>ACCT6006  Auditing Theory and Practice</a:t>
            </a:r>
            <a:endParaRPr kumimoji="0" lang="en-AU" sz="4400" b="1" i="0" u="none" strike="noStrike" kern="1200" cap="none" spc="0" normalizeH="0" baseline="0" noProof="0" dirty="0">
              <a:ln>
                <a:noFill/>
              </a:ln>
              <a:solidFill>
                <a:prstClr val="white"/>
              </a:solidFill>
              <a:effectLst/>
              <a:uLnTx/>
              <a:uFillTx/>
              <a:latin typeface="Arial"/>
              <a:ea typeface="+mn-ea"/>
              <a:cs typeface="+mn-cs"/>
            </a:endParaRPr>
          </a:p>
        </p:txBody>
      </p:sp>
    </p:spTree>
    <p:extLst>
      <p:ext uri="{BB962C8B-B14F-4D97-AF65-F5344CB8AC3E}">
        <p14:creationId xmlns:p14="http://schemas.microsoft.com/office/powerpoint/2010/main" val="1060336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A44A376-5767-414C-9870-68FA5774C107}"/>
              </a:ext>
            </a:extLst>
          </p:cNvPr>
          <p:cNvSpPr>
            <a:spLocks noGrp="1"/>
          </p:cNvSpPr>
          <p:nvPr>
            <p:ph idx="1"/>
          </p:nvPr>
        </p:nvSpPr>
        <p:spPr>
          <a:xfrm>
            <a:off x="1822848" y="2537520"/>
            <a:ext cx="19298144" cy="11178480"/>
          </a:xfrm>
        </p:spPr>
        <p:txBody>
          <a:bodyPr/>
          <a:lstStyle/>
          <a:p>
            <a:pPr lvl="1">
              <a:lnSpc>
                <a:spcPts val="5400"/>
              </a:lnSpc>
              <a:spcBef>
                <a:spcPts val="1800"/>
              </a:spcBef>
              <a:spcAft>
                <a:spcPts val="1300"/>
              </a:spcAft>
              <a:defRPr/>
            </a:pPr>
            <a:r>
              <a:rPr lang="en-US" altLang="en-US" sz="4000" dirty="0" smtClean="0"/>
              <a:t>11.1 </a:t>
            </a:r>
            <a:r>
              <a:rPr lang="en-US" altLang="en-US" sz="4000" dirty="0"/>
              <a:t>Understand the nature and significance of the auditor’s reporting obligations.</a:t>
            </a:r>
          </a:p>
          <a:p>
            <a:pPr lvl="1">
              <a:lnSpc>
                <a:spcPts val="5400"/>
              </a:lnSpc>
              <a:spcBef>
                <a:spcPts val="1800"/>
              </a:spcBef>
              <a:spcAft>
                <a:spcPts val="1300"/>
              </a:spcAft>
              <a:defRPr/>
            </a:pPr>
            <a:r>
              <a:rPr lang="en-US" altLang="en-US" sz="4000" dirty="0" smtClean="0"/>
              <a:t>11.2 </a:t>
            </a:r>
            <a:r>
              <a:rPr lang="en-US" altLang="en-US" sz="4000" dirty="0"/>
              <a:t>Understand the structure and wording of the auditor’s report </a:t>
            </a:r>
            <a:r>
              <a:rPr lang="en-AU" altLang="en-US" sz="4000" dirty="0"/>
              <a:t>and appreciate the recent changes to the report which are designed to enhance its communication effectiveness.</a:t>
            </a:r>
            <a:endParaRPr lang="en-US" altLang="en-US" sz="4000" dirty="0"/>
          </a:p>
          <a:p>
            <a:pPr lvl="1">
              <a:lnSpc>
                <a:spcPts val="5400"/>
              </a:lnSpc>
              <a:spcBef>
                <a:spcPts val="1800"/>
              </a:spcBef>
              <a:spcAft>
                <a:spcPts val="1300"/>
              </a:spcAft>
              <a:defRPr/>
            </a:pPr>
            <a:r>
              <a:rPr lang="en-US" altLang="en-US" sz="4000" dirty="0" smtClean="0"/>
              <a:t>11.3 </a:t>
            </a:r>
            <a:r>
              <a:rPr lang="en-US" altLang="en-US" sz="4000" dirty="0"/>
              <a:t>Explain the differences between the concepts of ‘true and fair’ and ‘presents fairly in accordance with’, and between a fair presentation framework and a compliance framework.</a:t>
            </a:r>
          </a:p>
          <a:p>
            <a:pPr lvl="1">
              <a:lnSpc>
                <a:spcPts val="5400"/>
              </a:lnSpc>
              <a:spcBef>
                <a:spcPts val="1800"/>
              </a:spcBef>
              <a:spcAft>
                <a:spcPts val="1300"/>
              </a:spcAft>
              <a:defRPr/>
            </a:pPr>
            <a:r>
              <a:rPr lang="en-US" altLang="en-US" sz="4000" dirty="0" smtClean="0"/>
              <a:t>11.4 </a:t>
            </a:r>
            <a:r>
              <a:rPr lang="en-US" altLang="en-US" sz="4000" dirty="0"/>
              <a:t>Identify the different types of auditor’s reports—unmodified auditor’s report; modifications to the auditor’s opinion (resulting in a qualified opinion, adverse opinion or disclaimer of opinion); and auditor’s reports containing additional communications (Emphasis of Matter or Other Matter paragraphs)—and describe the circumstances under which an auditor would issue each type of report.</a:t>
            </a:r>
          </a:p>
          <a:p>
            <a:pPr marL="918972" indent="-571500">
              <a:spcBef>
                <a:spcPts val="600"/>
              </a:spcBef>
              <a:buFont typeface="Arial" panose="020B0604020202020204" pitchFamily="34" charset="0"/>
              <a:buChar char="•"/>
              <a:defRPr/>
            </a:pPr>
            <a:endParaRPr lang="en-AU" sz="4000" dirty="0"/>
          </a:p>
        </p:txBody>
      </p:sp>
      <p:sp>
        <p:nvSpPr>
          <p:cNvPr id="3" name="Slide Number Placeholder 2">
            <a:extLst>
              <a:ext uri="{FF2B5EF4-FFF2-40B4-BE49-F238E27FC236}">
                <a16:creationId xmlns:a16="http://schemas.microsoft.com/office/drawing/2014/main" id="{51497C49-DD68-43AB-ABA8-1EFD8FC499B1}"/>
              </a:ext>
            </a:extLst>
          </p:cNvPr>
          <p:cNvSpPr>
            <a:spLocks noGrp="1"/>
          </p:cNvSpPr>
          <p:nvPr>
            <p:ph type="sldNum" sz="quarter" idx="12"/>
          </p:nvPr>
        </p:nvSpPr>
        <p:spPr/>
        <p:txBody>
          <a:bodyPr/>
          <a:lstStyle/>
          <a:p>
            <a:fld id="{CE1B70CE-F4BC-4B6F-A663-B479B5E51611}" type="slidenum">
              <a:rPr lang="en-AU" noProof="0" smtClean="0"/>
              <a:pPr/>
              <a:t>2</a:t>
            </a:fld>
            <a:endParaRPr lang="en-AU" noProof="0" dirty="0"/>
          </a:p>
        </p:txBody>
      </p:sp>
      <p:sp>
        <p:nvSpPr>
          <p:cNvPr id="4" name="Title 3">
            <a:extLst>
              <a:ext uri="{FF2B5EF4-FFF2-40B4-BE49-F238E27FC236}">
                <a16:creationId xmlns:a16="http://schemas.microsoft.com/office/drawing/2014/main" id="{84EDB363-C2AA-485D-92FA-778E076FE30D}"/>
              </a:ext>
            </a:extLst>
          </p:cNvPr>
          <p:cNvSpPr>
            <a:spLocks noGrp="1"/>
          </p:cNvSpPr>
          <p:nvPr>
            <p:ph type="title"/>
          </p:nvPr>
        </p:nvSpPr>
        <p:spPr>
          <a:xfrm>
            <a:off x="1820294" y="1046004"/>
            <a:ext cx="18336313" cy="1491516"/>
          </a:xfrm>
        </p:spPr>
        <p:txBody>
          <a:bodyPr/>
          <a:lstStyle/>
          <a:p>
            <a:r>
              <a:rPr lang="en-AU" dirty="0"/>
              <a:t>Learning Objectives</a:t>
            </a:r>
          </a:p>
        </p:txBody>
      </p:sp>
    </p:spTree>
    <p:extLst>
      <p:ext uri="{BB962C8B-B14F-4D97-AF65-F5344CB8AC3E}">
        <p14:creationId xmlns:p14="http://schemas.microsoft.com/office/powerpoint/2010/main" val="37208398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7363FD4-421A-465A-8986-83230C59B5C4}"/>
              </a:ext>
            </a:extLst>
          </p:cNvPr>
          <p:cNvSpPr>
            <a:spLocks noGrp="1"/>
          </p:cNvSpPr>
          <p:nvPr>
            <p:ph idx="1"/>
          </p:nvPr>
        </p:nvSpPr>
        <p:spPr/>
        <p:txBody>
          <a:bodyPr/>
          <a:lstStyle/>
          <a:p>
            <a:pPr lvl="1">
              <a:lnSpc>
                <a:spcPts val="5400"/>
              </a:lnSpc>
              <a:spcBef>
                <a:spcPts val="1800"/>
              </a:spcBef>
              <a:spcAft>
                <a:spcPts val="1300"/>
              </a:spcAft>
              <a:defRPr/>
            </a:pPr>
            <a:r>
              <a:rPr lang="en-US" altLang="en-US" sz="4000" dirty="0" smtClean="0"/>
              <a:t>11.5  </a:t>
            </a:r>
            <a:r>
              <a:rPr lang="en-US" altLang="en-US" sz="4000" dirty="0"/>
              <a:t>Identify the reasons for departures from a standard unmodified auditor’s report, material misstatement and limitations imposed on the scope of the audit, and understand the factors giving rise to these reasons.</a:t>
            </a:r>
          </a:p>
          <a:p>
            <a:pPr lvl="1">
              <a:lnSpc>
                <a:spcPts val="5400"/>
              </a:lnSpc>
              <a:spcBef>
                <a:spcPts val="1800"/>
              </a:spcBef>
              <a:spcAft>
                <a:spcPts val="1300"/>
              </a:spcAft>
              <a:defRPr/>
            </a:pPr>
            <a:r>
              <a:rPr lang="en-US" altLang="en-US" sz="4000" dirty="0" smtClean="0"/>
              <a:t>11.6  </a:t>
            </a:r>
            <a:r>
              <a:rPr lang="en-US" altLang="en-US" sz="4000" dirty="0"/>
              <a:t>Describe the auditor’s responsibility for reporting on comparative information, and understand the auditor’s responsibility with respect to other information in an annual report.</a:t>
            </a:r>
          </a:p>
          <a:p>
            <a:pPr lvl="1">
              <a:lnSpc>
                <a:spcPts val="5400"/>
              </a:lnSpc>
              <a:spcBef>
                <a:spcPts val="1800"/>
              </a:spcBef>
              <a:spcAft>
                <a:spcPts val="1300"/>
              </a:spcAft>
              <a:defRPr/>
            </a:pPr>
            <a:r>
              <a:rPr lang="en-US" altLang="en-US" sz="4000" dirty="0" smtClean="0"/>
              <a:t>11.7  </a:t>
            </a:r>
            <a:r>
              <a:rPr lang="en-US" altLang="en-US" sz="4000" dirty="0"/>
              <a:t>Describe communications other than the auditor’s report between the auditor and shareholders, those charged with governance, and management.</a:t>
            </a:r>
          </a:p>
          <a:p>
            <a:endParaRPr lang="en-AU" dirty="0"/>
          </a:p>
        </p:txBody>
      </p:sp>
      <p:sp>
        <p:nvSpPr>
          <p:cNvPr id="3" name="Slide Number Placeholder 2">
            <a:extLst>
              <a:ext uri="{FF2B5EF4-FFF2-40B4-BE49-F238E27FC236}">
                <a16:creationId xmlns:a16="http://schemas.microsoft.com/office/drawing/2014/main" id="{3AB46158-CEBE-43D9-BD44-5A0FF838369B}"/>
              </a:ext>
            </a:extLst>
          </p:cNvPr>
          <p:cNvSpPr>
            <a:spLocks noGrp="1"/>
          </p:cNvSpPr>
          <p:nvPr>
            <p:ph type="sldNum" sz="quarter" idx="12"/>
          </p:nvPr>
        </p:nvSpPr>
        <p:spPr/>
        <p:txBody>
          <a:bodyPr/>
          <a:lstStyle/>
          <a:p>
            <a:fld id="{CE1B70CE-F4BC-4B6F-A663-B479B5E51611}" type="slidenum">
              <a:rPr lang="en-AU" noProof="0" smtClean="0"/>
              <a:pPr/>
              <a:t>3</a:t>
            </a:fld>
            <a:endParaRPr lang="en-AU" noProof="0" dirty="0"/>
          </a:p>
        </p:txBody>
      </p:sp>
      <p:sp>
        <p:nvSpPr>
          <p:cNvPr id="4" name="Title 3">
            <a:extLst>
              <a:ext uri="{FF2B5EF4-FFF2-40B4-BE49-F238E27FC236}">
                <a16:creationId xmlns:a16="http://schemas.microsoft.com/office/drawing/2014/main" id="{CB67426B-699B-4CF1-9095-4C21F9E69268}"/>
              </a:ext>
            </a:extLst>
          </p:cNvPr>
          <p:cNvSpPr>
            <a:spLocks noGrp="1"/>
          </p:cNvSpPr>
          <p:nvPr>
            <p:ph type="title"/>
          </p:nvPr>
        </p:nvSpPr>
        <p:spPr/>
        <p:txBody>
          <a:bodyPr/>
          <a:lstStyle/>
          <a:p>
            <a:r>
              <a:rPr lang="en-AU" altLang="en-US" dirty="0"/>
              <a:t>Learning objectives</a:t>
            </a:r>
            <a:endParaRPr lang="en-AU" dirty="0"/>
          </a:p>
        </p:txBody>
      </p:sp>
    </p:spTree>
    <p:extLst>
      <p:ext uri="{BB962C8B-B14F-4D97-AF65-F5344CB8AC3E}">
        <p14:creationId xmlns:p14="http://schemas.microsoft.com/office/powerpoint/2010/main" val="32187707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68999AF-CDFD-4E70-ABEA-AA3460556EBD}"/>
              </a:ext>
            </a:extLst>
          </p:cNvPr>
          <p:cNvSpPr>
            <a:spLocks noGrp="1"/>
          </p:cNvSpPr>
          <p:nvPr>
            <p:ph type="body" sz="quarter" idx="15"/>
          </p:nvPr>
        </p:nvSpPr>
        <p:spPr/>
        <p:txBody>
          <a:bodyPr/>
          <a:lstStyle/>
          <a:p>
            <a:r>
              <a:rPr lang="en-AU" altLang="en-US" sz="9600" dirty="0"/>
              <a:t>LO </a:t>
            </a:r>
            <a:r>
              <a:rPr lang="en-AU" altLang="en-US" sz="9600" dirty="0" smtClean="0"/>
              <a:t>11.1</a:t>
            </a:r>
            <a:endParaRPr lang="en-AU" altLang="en-US" sz="9600" dirty="0"/>
          </a:p>
          <a:p>
            <a:r>
              <a:rPr lang="en-AU" altLang="en-US" sz="9600" dirty="0" smtClean="0"/>
              <a:t> </a:t>
            </a:r>
            <a:r>
              <a:rPr lang="en-AU" altLang="en-US" sz="9600" dirty="0"/>
              <a:t>Obligations to report</a:t>
            </a:r>
            <a:endParaRPr lang="en-AU" dirty="0"/>
          </a:p>
        </p:txBody>
      </p:sp>
    </p:spTree>
    <p:extLst>
      <p:ext uri="{BB962C8B-B14F-4D97-AF65-F5344CB8AC3E}">
        <p14:creationId xmlns:p14="http://schemas.microsoft.com/office/powerpoint/2010/main" val="25643005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F4FBD16-CAE0-406B-B53C-EA45C94054EA}"/>
              </a:ext>
            </a:extLst>
          </p:cNvPr>
          <p:cNvSpPr>
            <a:spLocks noGrp="1"/>
          </p:cNvSpPr>
          <p:nvPr>
            <p:ph idx="1"/>
          </p:nvPr>
        </p:nvSpPr>
        <p:spPr>
          <a:xfrm>
            <a:off x="1390800" y="3164680"/>
            <a:ext cx="20738304" cy="8710706"/>
          </a:xfrm>
        </p:spPr>
        <p:txBody>
          <a:bodyPr/>
          <a:lstStyle/>
          <a:p>
            <a:pPr marL="1606950" lvl="4" indent="-742950">
              <a:lnSpc>
                <a:spcPts val="5400"/>
              </a:lnSpc>
              <a:spcBef>
                <a:spcPts val="1200"/>
              </a:spcBef>
              <a:spcAft>
                <a:spcPts val="1300"/>
              </a:spcAft>
              <a:buClr>
                <a:srgbClr val="DD622B"/>
              </a:buClr>
              <a:buSzPct val="90000"/>
              <a:buFont typeface="Wingdings" panose="05000000000000000000" pitchFamily="2" charset="2"/>
              <a:buChar char="§"/>
              <a:defRPr/>
            </a:pPr>
            <a:r>
              <a:rPr lang="en-US" altLang="en-US" sz="4700" dirty="0"/>
              <a:t>ASA/ISA 200.11: objective of an audit of the financial report is to </a:t>
            </a:r>
            <a:r>
              <a:rPr lang="en-GB" altLang="en-US" sz="4700" dirty="0"/>
              <a:t>obtain reasonable assurance about whether the financial report taken as a whole is free of material misstatement, thereby enabling</a:t>
            </a:r>
            <a:r>
              <a:rPr lang="en-US" altLang="en-US" sz="4700" dirty="0"/>
              <a:t> the auditor to express an opinion as to whether the financial report is prepared, in all material respects, in accordance with an applicable financial reporting framework.</a:t>
            </a:r>
          </a:p>
          <a:p>
            <a:pPr marL="1606950" lvl="4" indent="-742950">
              <a:lnSpc>
                <a:spcPts val="5400"/>
              </a:lnSpc>
              <a:spcBef>
                <a:spcPts val="1200"/>
              </a:spcBef>
              <a:spcAft>
                <a:spcPts val="1300"/>
              </a:spcAft>
              <a:buClr>
                <a:srgbClr val="DD622B"/>
              </a:buClr>
              <a:buSzPct val="90000"/>
              <a:buFont typeface="Wingdings" panose="05000000000000000000" pitchFamily="2" charset="2"/>
              <a:buChar char="§"/>
              <a:defRPr/>
            </a:pPr>
            <a:r>
              <a:rPr lang="en-US" altLang="en-US" sz="4700" dirty="0"/>
              <a:t>Audit to be conducted in accordance with approved auditing standards.</a:t>
            </a:r>
          </a:p>
          <a:p>
            <a:pPr marL="1606950" lvl="4" indent="-742950">
              <a:lnSpc>
                <a:spcPts val="5400"/>
              </a:lnSpc>
              <a:spcBef>
                <a:spcPts val="1200"/>
              </a:spcBef>
              <a:spcAft>
                <a:spcPts val="1300"/>
              </a:spcAft>
              <a:buClr>
                <a:srgbClr val="DD622B"/>
              </a:buClr>
              <a:buSzPct val="90000"/>
              <a:buFont typeface="Wingdings" panose="05000000000000000000" pitchFamily="2" charset="2"/>
              <a:buChar char="§"/>
              <a:defRPr/>
            </a:pPr>
            <a:r>
              <a:rPr lang="en-US" altLang="en-US" sz="4700" dirty="0"/>
              <a:t>In Australia, the auditor has an obligation to form a conclusion as to whether the financial report has been prepared using Australian accounting standards issued by the AASB.</a:t>
            </a:r>
            <a:endParaRPr lang="en-AU" altLang="en-US" sz="4700" dirty="0"/>
          </a:p>
          <a:p>
            <a:endParaRPr lang="en-AU" dirty="0"/>
          </a:p>
        </p:txBody>
      </p:sp>
      <p:sp>
        <p:nvSpPr>
          <p:cNvPr id="3" name="Slide Number Placeholder 2">
            <a:extLst>
              <a:ext uri="{FF2B5EF4-FFF2-40B4-BE49-F238E27FC236}">
                <a16:creationId xmlns:a16="http://schemas.microsoft.com/office/drawing/2014/main" id="{725A8BEA-0334-4006-B3AD-2E917F76713A}"/>
              </a:ext>
            </a:extLst>
          </p:cNvPr>
          <p:cNvSpPr>
            <a:spLocks noGrp="1"/>
          </p:cNvSpPr>
          <p:nvPr>
            <p:ph type="sldNum" sz="quarter" idx="12"/>
          </p:nvPr>
        </p:nvSpPr>
        <p:spPr/>
        <p:txBody>
          <a:bodyPr/>
          <a:lstStyle/>
          <a:p>
            <a:fld id="{CE1B70CE-F4BC-4B6F-A663-B479B5E51611}" type="slidenum">
              <a:rPr lang="en-AU" noProof="0" smtClean="0"/>
              <a:pPr/>
              <a:t>5</a:t>
            </a:fld>
            <a:endParaRPr lang="en-AU" noProof="0" dirty="0"/>
          </a:p>
        </p:txBody>
      </p:sp>
      <p:sp>
        <p:nvSpPr>
          <p:cNvPr id="4" name="Title 3">
            <a:extLst>
              <a:ext uri="{FF2B5EF4-FFF2-40B4-BE49-F238E27FC236}">
                <a16:creationId xmlns:a16="http://schemas.microsoft.com/office/drawing/2014/main" id="{878DD981-584F-4520-A395-5ED505ECAACB}"/>
              </a:ext>
            </a:extLst>
          </p:cNvPr>
          <p:cNvSpPr>
            <a:spLocks noGrp="1"/>
          </p:cNvSpPr>
          <p:nvPr>
            <p:ph type="title"/>
          </p:nvPr>
        </p:nvSpPr>
        <p:spPr>
          <a:xfrm>
            <a:off x="2038872" y="1313384"/>
            <a:ext cx="18336313" cy="1491516"/>
          </a:xfrm>
        </p:spPr>
        <p:txBody>
          <a:bodyPr/>
          <a:lstStyle/>
          <a:p>
            <a:pPr algn="ctr"/>
            <a:r>
              <a:rPr lang="en-AU" altLang="en-US" sz="6600" dirty="0" smtClean="0">
                <a:solidFill>
                  <a:srgbClr val="0070C0"/>
                </a:solidFill>
                <a:cs typeface="+mj-cs"/>
              </a:rPr>
              <a:t>Obligations </a:t>
            </a:r>
            <a:r>
              <a:rPr lang="en-AU" altLang="en-US" sz="6600" dirty="0">
                <a:solidFill>
                  <a:srgbClr val="0070C0"/>
                </a:solidFill>
                <a:cs typeface="+mj-cs"/>
              </a:rPr>
              <a:t>to report</a:t>
            </a:r>
            <a:endParaRPr lang="en-AU" sz="6600" dirty="0">
              <a:solidFill>
                <a:srgbClr val="0070C0"/>
              </a:solidFill>
              <a:cs typeface="+mj-cs"/>
            </a:endParaRPr>
          </a:p>
        </p:txBody>
      </p:sp>
    </p:spTree>
    <p:extLst>
      <p:ext uri="{BB962C8B-B14F-4D97-AF65-F5344CB8AC3E}">
        <p14:creationId xmlns:p14="http://schemas.microsoft.com/office/powerpoint/2010/main" val="6439701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0D5E29E-071D-42D2-8C3D-5290E99FF3E2}"/>
              </a:ext>
            </a:extLst>
          </p:cNvPr>
          <p:cNvSpPr>
            <a:spLocks noGrp="1"/>
          </p:cNvSpPr>
          <p:nvPr>
            <p:ph type="body" sz="quarter" idx="15"/>
          </p:nvPr>
        </p:nvSpPr>
        <p:spPr>
          <a:xfrm>
            <a:off x="3335016" y="4336892"/>
            <a:ext cx="19032768" cy="5555493"/>
          </a:xfrm>
        </p:spPr>
        <p:txBody>
          <a:bodyPr/>
          <a:lstStyle/>
          <a:p>
            <a:r>
              <a:rPr lang="en-AU" altLang="en-US" sz="9600" dirty="0"/>
              <a:t>LO </a:t>
            </a:r>
            <a:r>
              <a:rPr lang="en-AU" altLang="en-US" sz="9600" dirty="0" smtClean="0"/>
              <a:t>11.2</a:t>
            </a:r>
            <a:endParaRPr lang="en-AU" altLang="en-US" sz="9600" dirty="0"/>
          </a:p>
          <a:p>
            <a:r>
              <a:rPr lang="en-AU" altLang="en-US" sz="9600" dirty="0" smtClean="0"/>
              <a:t> </a:t>
            </a:r>
            <a:r>
              <a:rPr lang="en-AU" altLang="en-US" sz="9600" dirty="0"/>
              <a:t>The auditor’s report and changes to improve its communication effectiveness</a:t>
            </a:r>
            <a:endParaRPr lang="en-AU" dirty="0"/>
          </a:p>
        </p:txBody>
      </p:sp>
    </p:spTree>
    <p:extLst>
      <p:ext uri="{BB962C8B-B14F-4D97-AF65-F5344CB8AC3E}">
        <p14:creationId xmlns:p14="http://schemas.microsoft.com/office/powerpoint/2010/main" val="26480907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312E330-6C8F-42F0-91B1-A8220DE2B507}"/>
              </a:ext>
            </a:extLst>
          </p:cNvPr>
          <p:cNvSpPr>
            <a:spLocks noGrp="1"/>
          </p:cNvSpPr>
          <p:nvPr>
            <p:ph idx="1"/>
          </p:nvPr>
        </p:nvSpPr>
        <p:spPr>
          <a:xfrm>
            <a:off x="1678832" y="3905672"/>
            <a:ext cx="20234248" cy="8784975"/>
          </a:xfrm>
        </p:spPr>
        <p:txBody>
          <a:bodyPr/>
          <a:lstStyle/>
          <a:p>
            <a:pPr marL="1606950" lvl="4" indent="-742950">
              <a:lnSpc>
                <a:spcPts val="5400"/>
              </a:lnSpc>
              <a:spcBef>
                <a:spcPts val="1200"/>
              </a:spcBef>
              <a:spcAft>
                <a:spcPts val="1300"/>
              </a:spcAft>
              <a:buClr>
                <a:srgbClr val="DD622B"/>
              </a:buClr>
              <a:buSzPct val="90000"/>
              <a:buFont typeface="Wingdings" panose="05000000000000000000" pitchFamily="2" charset="2"/>
              <a:buChar char="§"/>
              <a:defRPr/>
            </a:pPr>
            <a:r>
              <a:rPr lang="en-AU" altLang="en-US" sz="4700" dirty="0"/>
              <a:t>There have been a number of improvements to the standard auditor’s report over the past years, including clarification of the scope of the audit and the respective responsibilities of management and the auditor. </a:t>
            </a:r>
          </a:p>
          <a:p>
            <a:pPr marL="1606950" lvl="4" indent="-742950">
              <a:lnSpc>
                <a:spcPts val="5400"/>
              </a:lnSpc>
              <a:spcBef>
                <a:spcPts val="1200"/>
              </a:spcBef>
              <a:spcAft>
                <a:spcPts val="1300"/>
              </a:spcAft>
              <a:buClr>
                <a:srgbClr val="DD622B"/>
              </a:buClr>
              <a:buSzPct val="90000"/>
              <a:buFont typeface="Wingdings" panose="05000000000000000000" pitchFamily="2" charset="2"/>
              <a:buChar char="§"/>
              <a:defRPr/>
            </a:pPr>
            <a:r>
              <a:rPr lang="en-AU" altLang="en-US" sz="4700" dirty="0"/>
              <a:t>These improvements were primarily intended to address the expectations gap and to promote international consistency in auditor reporting.</a:t>
            </a:r>
          </a:p>
          <a:p>
            <a:pPr marL="1606950" lvl="4" indent="-742950">
              <a:lnSpc>
                <a:spcPts val="5400"/>
              </a:lnSpc>
              <a:spcBef>
                <a:spcPts val="1200"/>
              </a:spcBef>
              <a:spcAft>
                <a:spcPts val="1300"/>
              </a:spcAft>
              <a:buClr>
                <a:srgbClr val="DD622B"/>
              </a:buClr>
              <a:buSzPct val="90000"/>
              <a:buFont typeface="Wingdings" panose="05000000000000000000" pitchFamily="2" charset="2"/>
              <a:buChar char="§"/>
              <a:defRPr/>
            </a:pPr>
            <a:r>
              <a:rPr lang="en-AU" altLang="en-US" sz="4700" dirty="0"/>
              <a:t>Recognised that it is time for a more fundamental change to auditor reporting.</a:t>
            </a:r>
            <a:endParaRPr lang="en-US" altLang="en-US" sz="4700" dirty="0"/>
          </a:p>
          <a:p>
            <a:endParaRPr lang="en-AU" dirty="0"/>
          </a:p>
        </p:txBody>
      </p:sp>
      <p:sp>
        <p:nvSpPr>
          <p:cNvPr id="3" name="Slide Number Placeholder 2">
            <a:extLst>
              <a:ext uri="{FF2B5EF4-FFF2-40B4-BE49-F238E27FC236}">
                <a16:creationId xmlns:a16="http://schemas.microsoft.com/office/drawing/2014/main" id="{F994E9B4-A537-4584-8DAF-A7D711E6F4FB}"/>
              </a:ext>
            </a:extLst>
          </p:cNvPr>
          <p:cNvSpPr>
            <a:spLocks noGrp="1"/>
          </p:cNvSpPr>
          <p:nvPr>
            <p:ph type="sldNum" sz="quarter" idx="12"/>
          </p:nvPr>
        </p:nvSpPr>
        <p:spPr/>
        <p:txBody>
          <a:bodyPr/>
          <a:lstStyle/>
          <a:p>
            <a:fld id="{CE1B70CE-F4BC-4B6F-A663-B479B5E51611}" type="slidenum">
              <a:rPr lang="en-AU" noProof="0" smtClean="0"/>
              <a:pPr/>
              <a:t>7</a:t>
            </a:fld>
            <a:endParaRPr lang="en-AU" noProof="0" dirty="0"/>
          </a:p>
        </p:txBody>
      </p:sp>
      <p:sp>
        <p:nvSpPr>
          <p:cNvPr id="4" name="Title 3">
            <a:extLst>
              <a:ext uri="{FF2B5EF4-FFF2-40B4-BE49-F238E27FC236}">
                <a16:creationId xmlns:a16="http://schemas.microsoft.com/office/drawing/2014/main" id="{56107AF7-F78F-4411-94CE-00D1772102B9}"/>
              </a:ext>
            </a:extLst>
          </p:cNvPr>
          <p:cNvSpPr>
            <a:spLocks noGrp="1"/>
          </p:cNvSpPr>
          <p:nvPr>
            <p:ph type="title"/>
          </p:nvPr>
        </p:nvSpPr>
        <p:spPr>
          <a:xfrm>
            <a:off x="1966864" y="1169368"/>
            <a:ext cx="18336313" cy="1491516"/>
          </a:xfrm>
        </p:spPr>
        <p:txBody>
          <a:bodyPr/>
          <a:lstStyle/>
          <a:p>
            <a:pPr algn="ctr"/>
            <a:r>
              <a:rPr lang="en-AU" altLang="en-US" sz="4800" dirty="0"/>
              <a:t> </a:t>
            </a:r>
            <a:r>
              <a:rPr lang="en-AU" altLang="en-US" sz="6600" dirty="0">
                <a:solidFill>
                  <a:srgbClr val="0070C0"/>
                </a:solidFill>
                <a:cs typeface="+mj-cs"/>
              </a:rPr>
              <a:t>The auditor’s report and changes to improve its communication effectiveness</a:t>
            </a:r>
            <a:endParaRPr lang="en-AU" sz="6600" dirty="0">
              <a:solidFill>
                <a:srgbClr val="0070C0"/>
              </a:solidFill>
              <a:cs typeface="+mj-cs"/>
            </a:endParaRPr>
          </a:p>
        </p:txBody>
      </p:sp>
    </p:spTree>
    <p:extLst>
      <p:ext uri="{BB962C8B-B14F-4D97-AF65-F5344CB8AC3E}">
        <p14:creationId xmlns:p14="http://schemas.microsoft.com/office/powerpoint/2010/main" val="23889240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CBACB68-0EA5-43D4-AC97-AE538E564A0D}"/>
              </a:ext>
            </a:extLst>
          </p:cNvPr>
          <p:cNvSpPr>
            <a:spLocks noGrp="1"/>
          </p:cNvSpPr>
          <p:nvPr>
            <p:ph idx="1"/>
          </p:nvPr>
        </p:nvSpPr>
        <p:spPr>
          <a:xfrm>
            <a:off x="2326904" y="3401616"/>
            <a:ext cx="18074008" cy="8331093"/>
          </a:xfrm>
        </p:spPr>
        <p:txBody>
          <a:bodyPr/>
          <a:lstStyle/>
          <a:p>
            <a:pPr marL="1606950" lvl="4" indent="-742950">
              <a:lnSpc>
                <a:spcPts val="5400"/>
              </a:lnSpc>
              <a:spcBef>
                <a:spcPts val="1200"/>
              </a:spcBef>
              <a:spcAft>
                <a:spcPts val="1300"/>
              </a:spcAft>
              <a:buClr>
                <a:srgbClr val="DD622B"/>
              </a:buClr>
              <a:buSzPct val="90000"/>
              <a:buFont typeface="Wingdings" panose="05000000000000000000" pitchFamily="2" charset="2"/>
              <a:buChar char="§"/>
              <a:defRPr/>
            </a:pPr>
            <a:r>
              <a:rPr lang="en-AU" altLang="en-US" sz="4700" dirty="0"/>
              <a:t>The new international auditor reporting standards are effective for audits of financial reports for periods ending on or after 15 December 2016, </a:t>
            </a:r>
          </a:p>
          <a:p>
            <a:pPr marL="1606950" lvl="4" indent="-742950">
              <a:lnSpc>
                <a:spcPts val="5400"/>
              </a:lnSpc>
              <a:spcBef>
                <a:spcPts val="1200"/>
              </a:spcBef>
              <a:spcAft>
                <a:spcPts val="1300"/>
              </a:spcAft>
              <a:buClr>
                <a:srgbClr val="DD622B"/>
              </a:buClr>
              <a:buSzPct val="90000"/>
              <a:buFont typeface="Wingdings" panose="05000000000000000000" pitchFamily="2" charset="2"/>
              <a:buChar char="§"/>
              <a:defRPr/>
            </a:pPr>
            <a:r>
              <a:rPr lang="en-AU" altLang="en-US" sz="4700" dirty="0"/>
              <a:t>The IAASB’s stated reasons for enhancing the auditor’s report, and their continuing commitment to implementation support and post-implementation review are outlined in Auditing in the News 12.1.</a:t>
            </a:r>
          </a:p>
          <a:p>
            <a:endParaRPr lang="en-AU" dirty="0"/>
          </a:p>
        </p:txBody>
      </p:sp>
      <p:sp>
        <p:nvSpPr>
          <p:cNvPr id="3" name="Slide Number Placeholder 2">
            <a:extLst>
              <a:ext uri="{FF2B5EF4-FFF2-40B4-BE49-F238E27FC236}">
                <a16:creationId xmlns:a16="http://schemas.microsoft.com/office/drawing/2014/main" id="{7169AACA-DE9E-4321-8985-68D9E8646C9E}"/>
              </a:ext>
            </a:extLst>
          </p:cNvPr>
          <p:cNvSpPr>
            <a:spLocks noGrp="1"/>
          </p:cNvSpPr>
          <p:nvPr>
            <p:ph type="sldNum" sz="quarter" idx="12"/>
          </p:nvPr>
        </p:nvSpPr>
        <p:spPr/>
        <p:txBody>
          <a:bodyPr/>
          <a:lstStyle/>
          <a:p>
            <a:fld id="{CE1B70CE-F4BC-4B6F-A663-B479B5E51611}" type="slidenum">
              <a:rPr lang="en-AU" noProof="0" smtClean="0"/>
              <a:pPr/>
              <a:t>8</a:t>
            </a:fld>
            <a:endParaRPr lang="en-AU" noProof="0" dirty="0"/>
          </a:p>
        </p:txBody>
      </p:sp>
      <p:sp>
        <p:nvSpPr>
          <p:cNvPr id="4" name="Title 3">
            <a:extLst>
              <a:ext uri="{FF2B5EF4-FFF2-40B4-BE49-F238E27FC236}">
                <a16:creationId xmlns:a16="http://schemas.microsoft.com/office/drawing/2014/main" id="{9BE0F8BB-53CD-4C04-9F59-9345F52F3C6A}"/>
              </a:ext>
            </a:extLst>
          </p:cNvPr>
          <p:cNvSpPr>
            <a:spLocks noGrp="1"/>
          </p:cNvSpPr>
          <p:nvPr>
            <p:ph type="title"/>
          </p:nvPr>
        </p:nvSpPr>
        <p:spPr>
          <a:xfrm>
            <a:off x="1640832" y="1529408"/>
            <a:ext cx="20954328" cy="1491516"/>
          </a:xfrm>
        </p:spPr>
        <p:txBody>
          <a:bodyPr/>
          <a:lstStyle/>
          <a:p>
            <a:pPr algn="ctr"/>
            <a:r>
              <a:rPr lang="en-AU" altLang="en-US" sz="6600" dirty="0">
                <a:solidFill>
                  <a:srgbClr val="0070C0"/>
                </a:solidFill>
                <a:cs typeface="+mj-cs"/>
              </a:rPr>
              <a:t>The new international auditor reporting standards</a:t>
            </a:r>
            <a:endParaRPr lang="en-AU" sz="6600" dirty="0">
              <a:solidFill>
                <a:srgbClr val="0070C0"/>
              </a:solidFill>
              <a:cs typeface="+mj-cs"/>
            </a:endParaRPr>
          </a:p>
        </p:txBody>
      </p:sp>
    </p:spTree>
    <p:extLst>
      <p:ext uri="{BB962C8B-B14F-4D97-AF65-F5344CB8AC3E}">
        <p14:creationId xmlns:p14="http://schemas.microsoft.com/office/powerpoint/2010/main" val="34251060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9F1BA14-614B-43D4-BB01-F67857864BE2}"/>
              </a:ext>
            </a:extLst>
          </p:cNvPr>
          <p:cNvSpPr>
            <a:spLocks noGrp="1"/>
          </p:cNvSpPr>
          <p:nvPr>
            <p:ph idx="1"/>
          </p:nvPr>
        </p:nvSpPr>
        <p:spPr>
          <a:xfrm>
            <a:off x="2038872" y="3401616"/>
            <a:ext cx="18336313" cy="8710706"/>
          </a:xfrm>
        </p:spPr>
        <p:txBody>
          <a:bodyPr/>
          <a:lstStyle/>
          <a:p>
            <a:pPr marL="310950" lvl="1" indent="-742950">
              <a:lnSpc>
                <a:spcPts val="5400"/>
              </a:lnSpc>
              <a:spcBef>
                <a:spcPts val="1200"/>
              </a:spcBef>
              <a:spcAft>
                <a:spcPts val="1300"/>
              </a:spcAft>
              <a:buClr>
                <a:srgbClr val="DD622B"/>
              </a:buClr>
              <a:buSzPct val="90000"/>
              <a:buFont typeface="Wingdings" panose="05000000000000000000" pitchFamily="2" charset="2"/>
              <a:buChar char="§"/>
              <a:defRPr/>
            </a:pPr>
            <a:r>
              <a:rPr lang="en-AU" altLang="en-US" sz="4700" dirty="0"/>
              <a:t>The standard auditor’s report is contained at Exhibit 12.1. </a:t>
            </a:r>
            <a:r>
              <a:rPr lang="en-AU" altLang="en-US" sz="4700" dirty="0"/>
              <a:t>Major changes for improving the communicative value of the auditor’s report include</a:t>
            </a:r>
            <a:r>
              <a:rPr lang="en-AU" altLang="en-US" sz="4700" dirty="0" smtClean="0"/>
              <a:t>:</a:t>
            </a:r>
          </a:p>
          <a:p>
            <a:pPr marL="310950" lvl="1" indent="-742950">
              <a:lnSpc>
                <a:spcPts val="5400"/>
              </a:lnSpc>
              <a:spcBef>
                <a:spcPts val="1200"/>
              </a:spcBef>
              <a:spcAft>
                <a:spcPts val="1300"/>
              </a:spcAft>
              <a:buClr>
                <a:srgbClr val="DD622B"/>
              </a:buClr>
              <a:buSzPct val="90000"/>
              <a:buFont typeface="Wingdings" panose="05000000000000000000" pitchFamily="2" charset="2"/>
              <a:buChar char="§"/>
              <a:defRPr/>
            </a:pPr>
            <a:endParaRPr lang="en-AU" altLang="en-US" sz="4700" dirty="0"/>
          </a:p>
          <a:p>
            <a:pPr marL="2299500" lvl="5" indent="-571500">
              <a:defRPr/>
            </a:pPr>
            <a:r>
              <a:rPr lang="en-AU" altLang="en-US" sz="4200" dirty="0"/>
              <a:t>Changing the location of the auditor’s opinion within the financial report to the beginning of the report, to give it greater emphasis</a:t>
            </a:r>
          </a:p>
          <a:p>
            <a:pPr marL="2299500" lvl="5" indent="-571500">
              <a:defRPr/>
            </a:pPr>
            <a:endParaRPr lang="en-AU" altLang="en-US" sz="4200" dirty="0"/>
          </a:p>
          <a:p>
            <a:pPr marL="2299500" lvl="5" indent="-571500">
              <a:defRPr/>
            </a:pPr>
            <a:r>
              <a:rPr lang="en-AU" altLang="en-US" sz="4200" dirty="0" err="1"/>
              <a:t>T﻿he</a:t>
            </a:r>
            <a:r>
              <a:rPr lang="en-AU" altLang="en-US" sz="4200" dirty="0"/>
              <a:t> auditor providing additional information about the entity and the financial report (key audit matters)</a:t>
            </a:r>
          </a:p>
          <a:p>
            <a:pPr marL="2299500" lvl="5" indent="-571500">
              <a:defRPr/>
            </a:pPr>
            <a:endParaRPr lang="en-AU" altLang="en-US" sz="4200" dirty="0"/>
          </a:p>
          <a:p>
            <a:pPr marL="2299500" lvl="5" indent="-571500">
              <a:defRPr/>
            </a:pPr>
            <a:r>
              <a:rPr lang="en-AU" altLang="en-US" sz="4200" dirty="0"/>
              <a:t>Expanding the auditor’s responsibilities when considering other information.</a:t>
            </a:r>
          </a:p>
          <a:p>
            <a:endParaRPr lang="en-AU" dirty="0"/>
          </a:p>
        </p:txBody>
      </p:sp>
      <p:sp>
        <p:nvSpPr>
          <p:cNvPr id="3" name="Slide Number Placeholder 2">
            <a:extLst>
              <a:ext uri="{FF2B5EF4-FFF2-40B4-BE49-F238E27FC236}">
                <a16:creationId xmlns:a16="http://schemas.microsoft.com/office/drawing/2014/main" id="{8608AAD7-EF12-4EDD-A2A0-A74BDCF2C707}"/>
              </a:ext>
            </a:extLst>
          </p:cNvPr>
          <p:cNvSpPr>
            <a:spLocks noGrp="1"/>
          </p:cNvSpPr>
          <p:nvPr>
            <p:ph type="sldNum" sz="quarter" idx="12"/>
          </p:nvPr>
        </p:nvSpPr>
        <p:spPr/>
        <p:txBody>
          <a:bodyPr/>
          <a:lstStyle/>
          <a:p>
            <a:fld id="{CE1B70CE-F4BC-4B6F-A663-B479B5E51611}" type="slidenum">
              <a:rPr lang="en-AU" noProof="0" smtClean="0"/>
              <a:pPr/>
              <a:t>9</a:t>
            </a:fld>
            <a:endParaRPr lang="en-AU" noProof="0" dirty="0"/>
          </a:p>
        </p:txBody>
      </p:sp>
      <p:sp>
        <p:nvSpPr>
          <p:cNvPr id="4" name="Title 3">
            <a:extLst>
              <a:ext uri="{FF2B5EF4-FFF2-40B4-BE49-F238E27FC236}">
                <a16:creationId xmlns:a16="http://schemas.microsoft.com/office/drawing/2014/main" id="{5568FF75-E9CA-44B7-8C52-3CAC233B66DA}"/>
              </a:ext>
            </a:extLst>
          </p:cNvPr>
          <p:cNvSpPr>
            <a:spLocks noGrp="1"/>
          </p:cNvSpPr>
          <p:nvPr>
            <p:ph type="title"/>
          </p:nvPr>
        </p:nvSpPr>
        <p:spPr>
          <a:xfrm>
            <a:off x="2451642" y="1626066"/>
            <a:ext cx="18336313" cy="1491516"/>
          </a:xfrm>
        </p:spPr>
        <p:txBody>
          <a:bodyPr/>
          <a:lstStyle/>
          <a:p>
            <a:pPr algn="ctr"/>
            <a:r>
              <a:rPr lang="en-AU" altLang="en-US" sz="6600" dirty="0">
                <a:solidFill>
                  <a:srgbClr val="0070C0"/>
                </a:solidFill>
                <a:cs typeface="+mj-cs"/>
              </a:rPr>
              <a:t>Structure and wording of the auditor’s report.</a:t>
            </a:r>
            <a:endParaRPr lang="en-AU" sz="6600" dirty="0">
              <a:solidFill>
                <a:srgbClr val="0070C0"/>
              </a:solidFill>
              <a:cs typeface="+mj-cs"/>
            </a:endParaRPr>
          </a:p>
        </p:txBody>
      </p:sp>
    </p:spTree>
    <p:extLst>
      <p:ext uri="{BB962C8B-B14F-4D97-AF65-F5344CB8AC3E}">
        <p14:creationId xmlns:p14="http://schemas.microsoft.com/office/powerpoint/2010/main" val="28281793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D57537B-BDA9-4890-B46E-F09C6E3B7563}"/>
              </a:ext>
            </a:extLst>
          </p:cNvPr>
          <p:cNvSpPr>
            <a:spLocks noGrp="1"/>
          </p:cNvSpPr>
          <p:nvPr>
            <p:ph idx="1"/>
          </p:nvPr>
        </p:nvSpPr>
        <p:spPr>
          <a:xfrm>
            <a:off x="1678832" y="3049190"/>
            <a:ext cx="20810312" cy="8710706"/>
          </a:xfrm>
        </p:spPr>
        <p:txBody>
          <a:bodyPr/>
          <a:lstStyle/>
          <a:p>
            <a:pPr>
              <a:defRPr/>
            </a:pPr>
            <a:r>
              <a:rPr lang="en-AU" sz="4200" dirty="0"/>
              <a:t>Other changes noted include</a:t>
            </a:r>
            <a:r>
              <a:rPr lang="en-AU" altLang="en-US" sz="4200" dirty="0"/>
              <a:t>:</a:t>
            </a:r>
          </a:p>
          <a:p>
            <a:pPr marL="1606950" lvl="4" indent="-742950">
              <a:lnSpc>
                <a:spcPts val="5400"/>
              </a:lnSpc>
              <a:spcBef>
                <a:spcPts val="1200"/>
              </a:spcBef>
              <a:spcAft>
                <a:spcPts val="1300"/>
              </a:spcAft>
              <a:buClr>
                <a:srgbClr val="DD622B"/>
              </a:buClr>
              <a:buSzPct val="90000"/>
              <a:buFont typeface="Wingdings" panose="05000000000000000000" pitchFamily="2" charset="2"/>
              <a:buChar char="§"/>
              <a:defRPr/>
            </a:pPr>
            <a:r>
              <a:rPr lang="en-AU" altLang="en-US" sz="4700" dirty="0"/>
              <a:t>improved description of the responsibilities of management and those charged with governance for the financial report and of the auditor’s responsibilities for the audit of the financial report</a:t>
            </a:r>
          </a:p>
          <a:p>
            <a:pPr marL="1606950" lvl="4" indent="-742950">
              <a:lnSpc>
                <a:spcPts val="5400"/>
              </a:lnSpc>
              <a:spcBef>
                <a:spcPts val="1200"/>
              </a:spcBef>
              <a:spcAft>
                <a:spcPts val="1300"/>
              </a:spcAft>
              <a:buClr>
                <a:srgbClr val="DD622B"/>
              </a:buClr>
              <a:buSzPct val="90000"/>
              <a:buFont typeface="Wingdings" panose="05000000000000000000" pitchFamily="2" charset="2"/>
              <a:buChar char="§"/>
              <a:defRPr/>
            </a:pPr>
            <a:r>
              <a:rPr lang="en-AU" altLang="en-US" sz="4700" dirty="0"/>
              <a:t>increased reporting on both management’s and the auditor’s responsibility with regard to going concern</a:t>
            </a:r>
          </a:p>
          <a:p>
            <a:pPr marL="1606950" lvl="4" indent="-742950">
              <a:lnSpc>
                <a:spcPts val="5400"/>
              </a:lnSpc>
              <a:spcBef>
                <a:spcPts val="1200"/>
              </a:spcBef>
              <a:spcAft>
                <a:spcPts val="1300"/>
              </a:spcAft>
              <a:buClr>
                <a:srgbClr val="DD622B"/>
              </a:buClr>
              <a:buSzPct val="90000"/>
              <a:buFont typeface="Wingdings" panose="05000000000000000000" pitchFamily="2" charset="2"/>
              <a:buChar char="§"/>
              <a:defRPr/>
            </a:pPr>
            <a:r>
              <a:rPr lang="en-AU" altLang="en-US" sz="4700" dirty="0"/>
              <a:t>clarifying the relationship between Emphasis of Matter paragraphs and Other Matter paragraphs (discussed later in this chapter) and the Key Audit Matters section of the auditor’s report</a:t>
            </a:r>
          </a:p>
          <a:p>
            <a:pPr marL="1606950" lvl="4" indent="-742950">
              <a:lnSpc>
                <a:spcPts val="5400"/>
              </a:lnSpc>
              <a:spcBef>
                <a:spcPts val="1200"/>
              </a:spcBef>
              <a:spcAft>
                <a:spcPts val="1300"/>
              </a:spcAft>
              <a:buClr>
                <a:srgbClr val="DD622B"/>
              </a:buClr>
              <a:buSzPct val="90000"/>
              <a:buFont typeface="Wingdings" panose="05000000000000000000" pitchFamily="2" charset="2"/>
              <a:buChar char="§"/>
              <a:defRPr/>
            </a:pPr>
            <a:r>
              <a:rPr lang="en-AU" altLang="en-US" sz="4700" dirty="0"/>
              <a:t>allowing for standardised materials such as components of the description of the responsibilities of the auditor and key aspects of the audit to be relocated to a website or appendix</a:t>
            </a:r>
            <a:endParaRPr lang="en-AU" sz="4700" dirty="0"/>
          </a:p>
        </p:txBody>
      </p:sp>
      <p:sp>
        <p:nvSpPr>
          <p:cNvPr id="3" name="Slide Number Placeholder 2">
            <a:extLst>
              <a:ext uri="{FF2B5EF4-FFF2-40B4-BE49-F238E27FC236}">
                <a16:creationId xmlns:a16="http://schemas.microsoft.com/office/drawing/2014/main" id="{03ABE010-B12C-47AB-A669-0F9F35C153F3}"/>
              </a:ext>
            </a:extLst>
          </p:cNvPr>
          <p:cNvSpPr>
            <a:spLocks noGrp="1"/>
          </p:cNvSpPr>
          <p:nvPr>
            <p:ph type="sldNum" sz="quarter" idx="12"/>
          </p:nvPr>
        </p:nvSpPr>
        <p:spPr/>
        <p:txBody>
          <a:bodyPr/>
          <a:lstStyle/>
          <a:p>
            <a:fld id="{CE1B70CE-F4BC-4B6F-A663-B479B5E51611}" type="slidenum">
              <a:rPr lang="en-AU" noProof="0" smtClean="0"/>
              <a:pPr/>
              <a:t>10</a:t>
            </a:fld>
            <a:endParaRPr lang="en-AU" noProof="0" dirty="0"/>
          </a:p>
        </p:txBody>
      </p:sp>
      <p:sp>
        <p:nvSpPr>
          <p:cNvPr id="4" name="Title 3">
            <a:extLst>
              <a:ext uri="{FF2B5EF4-FFF2-40B4-BE49-F238E27FC236}">
                <a16:creationId xmlns:a16="http://schemas.microsoft.com/office/drawing/2014/main" id="{891DE4E5-2F3C-43D5-A9CB-A5C8AE71D437}"/>
              </a:ext>
            </a:extLst>
          </p:cNvPr>
          <p:cNvSpPr>
            <a:spLocks noGrp="1"/>
          </p:cNvSpPr>
          <p:nvPr>
            <p:ph type="title"/>
          </p:nvPr>
        </p:nvSpPr>
        <p:spPr>
          <a:xfrm>
            <a:off x="2614936" y="1241376"/>
            <a:ext cx="18336313" cy="1491516"/>
          </a:xfrm>
        </p:spPr>
        <p:txBody>
          <a:bodyPr/>
          <a:lstStyle/>
          <a:p>
            <a:r>
              <a:rPr lang="en-AU" altLang="en-US" sz="6600" dirty="0">
                <a:solidFill>
                  <a:srgbClr val="0070C0"/>
                </a:solidFill>
                <a:cs typeface="+mj-cs"/>
              </a:rPr>
              <a:t>Structure and wording of the auditor’s report</a:t>
            </a:r>
            <a:endParaRPr lang="en-AU" sz="6600" dirty="0">
              <a:solidFill>
                <a:srgbClr val="0070C0"/>
              </a:solidFill>
              <a:cs typeface="+mj-cs"/>
            </a:endParaRPr>
          </a:p>
        </p:txBody>
      </p:sp>
    </p:spTree>
    <p:extLst>
      <p:ext uri="{BB962C8B-B14F-4D97-AF65-F5344CB8AC3E}">
        <p14:creationId xmlns:p14="http://schemas.microsoft.com/office/powerpoint/2010/main" val="21083773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7CAA930-8C86-4237-8448-1E991D9D14AC}"/>
              </a:ext>
            </a:extLst>
          </p:cNvPr>
          <p:cNvSpPr>
            <a:spLocks noGrp="1"/>
          </p:cNvSpPr>
          <p:nvPr>
            <p:ph idx="1"/>
          </p:nvPr>
        </p:nvSpPr>
        <p:spPr>
          <a:xfrm>
            <a:off x="1678832" y="3329608"/>
            <a:ext cx="19442160" cy="8710706"/>
          </a:xfrm>
        </p:spPr>
        <p:txBody>
          <a:bodyPr/>
          <a:lstStyle/>
          <a:p>
            <a:pPr marL="1606950" lvl="4" indent="-742950">
              <a:lnSpc>
                <a:spcPts val="5400"/>
              </a:lnSpc>
              <a:spcBef>
                <a:spcPts val="1200"/>
              </a:spcBef>
              <a:spcAft>
                <a:spcPts val="1300"/>
              </a:spcAft>
              <a:buClr>
                <a:srgbClr val="DD622B"/>
              </a:buClr>
              <a:buSzPct val="90000"/>
              <a:buFont typeface="Wingdings" panose="05000000000000000000" pitchFamily="2" charset="2"/>
              <a:buChar char="§"/>
              <a:defRPr/>
            </a:pPr>
            <a:r>
              <a:rPr lang="en-AU" altLang="en-US" sz="4700" dirty="0"/>
              <a:t>Under ASA 570/ISA 570, the auditor will need to conclude on the appropriateness of the directors’ use of the going concern basis of accounting. </a:t>
            </a:r>
          </a:p>
          <a:p>
            <a:pPr marL="1606950" lvl="4" indent="-742950">
              <a:lnSpc>
                <a:spcPts val="5400"/>
              </a:lnSpc>
              <a:spcBef>
                <a:spcPts val="1200"/>
              </a:spcBef>
              <a:spcAft>
                <a:spcPts val="1300"/>
              </a:spcAft>
              <a:buClr>
                <a:srgbClr val="DD622B"/>
              </a:buClr>
              <a:buSzPct val="90000"/>
              <a:buFont typeface="Wingdings" panose="05000000000000000000" pitchFamily="2" charset="2"/>
              <a:buChar char="§"/>
              <a:defRPr/>
            </a:pPr>
            <a:r>
              <a:rPr lang="en-AU" altLang="en-US" sz="4700" dirty="0"/>
              <a:t>Also need to conclude whether a material uncertainty exists related to events or conditions that may cast significant doubt on the Company’s ability to continue as a going concern. </a:t>
            </a:r>
          </a:p>
          <a:p>
            <a:pPr marL="1606950" lvl="4" indent="-742950">
              <a:lnSpc>
                <a:spcPts val="5400"/>
              </a:lnSpc>
              <a:spcBef>
                <a:spcPts val="1200"/>
              </a:spcBef>
              <a:spcAft>
                <a:spcPts val="1300"/>
              </a:spcAft>
              <a:buClr>
                <a:srgbClr val="DD622B"/>
              </a:buClr>
              <a:buSzPct val="90000"/>
              <a:buFont typeface="Wingdings" panose="05000000000000000000" pitchFamily="2" charset="2"/>
              <a:buChar char="§"/>
              <a:defRPr/>
            </a:pPr>
            <a:r>
              <a:rPr lang="en-AU" altLang="en-US" sz="4700" dirty="0"/>
              <a:t>If auditor concludes that a material uncertainty exists, an additional paragraph to the unmodified auditor’s report is required if, in the auditor’s opinion, the use of the going concern basis of accounting is appropriate but a material uncertainty exists that is adequately disclosed. </a:t>
            </a:r>
          </a:p>
          <a:p>
            <a:pPr marL="571500" indent="-571500">
              <a:buFont typeface="Arial" panose="020B0604020202020204" pitchFamily="34" charset="0"/>
              <a:buChar char="•"/>
            </a:pPr>
            <a:endParaRPr lang="en-AU" sz="4200" dirty="0">
              <a:latin typeface="+mj-lt"/>
            </a:endParaRPr>
          </a:p>
        </p:txBody>
      </p:sp>
      <p:sp>
        <p:nvSpPr>
          <p:cNvPr id="3" name="Slide Number Placeholder 2">
            <a:extLst>
              <a:ext uri="{FF2B5EF4-FFF2-40B4-BE49-F238E27FC236}">
                <a16:creationId xmlns:a16="http://schemas.microsoft.com/office/drawing/2014/main" id="{77AADE9B-81E1-4CFC-B59D-9AD1BD7AD2F9}"/>
              </a:ext>
            </a:extLst>
          </p:cNvPr>
          <p:cNvSpPr>
            <a:spLocks noGrp="1"/>
          </p:cNvSpPr>
          <p:nvPr>
            <p:ph type="sldNum" sz="quarter" idx="12"/>
          </p:nvPr>
        </p:nvSpPr>
        <p:spPr/>
        <p:txBody>
          <a:bodyPr/>
          <a:lstStyle/>
          <a:p>
            <a:fld id="{CE1B70CE-F4BC-4B6F-A663-B479B5E51611}" type="slidenum">
              <a:rPr lang="en-AU" noProof="0" smtClean="0"/>
              <a:pPr/>
              <a:t>11</a:t>
            </a:fld>
            <a:endParaRPr lang="en-AU" noProof="0" dirty="0"/>
          </a:p>
        </p:txBody>
      </p:sp>
      <p:sp>
        <p:nvSpPr>
          <p:cNvPr id="4" name="Title 3">
            <a:extLst>
              <a:ext uri="{FF2B5EF4-FFF2-40B4-BE49-F238E27FC236}">
                <a16:creationId xmlns:a16="http://schemas.microsoft.com/office/drawing/2014/main" id="{79E14106-218D-4F88-8766-400E39BB8875}"/>
              </a:ext>
            </a:extLst>
          </p:cNvPr>
          <p:cNvSpPr>
            <a:spLocks noGrp="1"/>
          </p:cNvSpPr>
          <p:nvPr>
            <p:ph type="title"/>
          </p:nvPr>
        </p:nvSpPr>
        <p:spPr>
          <a:xfrm>
            <a:off x="1462808" y="1241376"/>
            <a:ext cx="21530392" cy="1491516"/>
          </a:xfrm>
        </p:spPr>
        <p:txBody>
          <a:bodyPr/>
          <a:lstStyle/>
          <a:p>
            <a:r>
              <a:rPr lang="en-AU" altLang="en-US" sz="6600" dirty="0">
                <a:solidFill>
                  <a:srgbClr val="0070C0"/>
                </a:solidFill>
                <a:cs typeface="+mj-cs"/>
              </a:rPr>
              <a:t>Conclusion on appropriateness of going concern</a:t>
            </a:r>
            <a:endParaRPr lang="en-AU" sz="6600" dirty="0">
              <a:solidFill>
                <a:srgbClr val="0070C0"/>
              </a:solidFill>
              <a:cs typeface="+mj-cs"/>
            </a:endParaRPr>
          </a:p>
        </p:txBody>
      </p:sp>
    </p:spTree>
    <p:extLst>
      <p:ext uri="{BB962C8B-B14F-4D97-AF65-F5344CB8AC3E}">
        <p14:creationId xmlns:p14="http://schemas.microsoft.com/office/powerpoint/2010/main" val="40679543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FF34AD1-CDFD-4199-94D6-7E28223E4FC9}"/>
              </a:ext>
            </a:extLst>
          </p:cNvPr>
          <p:cNvSpPr>
            <a:spLocks noGrp="1"/>
          </p:cNvSpPr>
          <p:nvPr>
            <p:ph idx="1"/>
          </p:nvPr>
        </p:nvSpPr>
        <p:spPr>
          <a:xfrm>
            <a:off x="1966863" y="3049190"/>
            <a:ext cx="19514169" cy="8710706"/>
          </a:xfrm>
        </p:spPr>
        <p:txBody>
          <a:bodyPr/>
          <a:lstStyle/>
          <a:p>
            <a:pPr marL="1606950" lvl="4" indent="-742950">
              <a:lnSpc>
                <a:spcPts val="5400"/>
              </a:lnSpc>
              <a:spcBef>
                <a:spcPts val="1200"/>
              </a:spcBef>
              <a:spcAft>
                <a:spcPts val="1300"/>
              </a:spcAft>
              <a:buClr>
                <a:srgbClr val="DD622B"/>
              </a:buClr>
              <a:buSzPct val="90000"/>
              <a:buFont typeface="Wingdings" panose="05000000000000000000" pitchFamily="2" charset="2"/>
              <a:buChar char="§"/>
              <a:defRPr/>
            </a:pPr>
            <a:r>
              <a:rPr lang="en-AU" altLang="en-US" sz="4700" dirty="0"/>
              <a:t>Defined as ‘those matters that, in the auditor’s professional judgment, were of most significance in the audit of the current period’s financial statements</a:t>
            </a:r>
          </a:p>
          <a:p>
            <a:pPr marL="1606950" lvl="4" indent="-742950">
              <a:lnSpc>
                <a:spcPts val="5400"/>
              </a:lnSpc>
              <a:spcBef>
                <a:spcPts val="1200"/>
              </a:spcBef>
              <a:spcAft>
                <a:spcPts val="1300"/>
              </a:spcAft>
              <a:buClr>
                <a:srgbClr val="DD622B"/>
              </a:buClr>
              <a:buSzPct val="90000"/>
              <a:buFont typeface="Wingdings" panose="05000000000000000000" pitchFamily="2" charset="2"/>
              <a:buChar char="§"/>
              <a:defRPr/>
            </a:pPr>
            <a:endParaRPr lang="en-AU" altLang="en-US" sz="4700" dirty="0"/>
          </a:p>
          <a:p>
            <a:pPr marL="1606950" lvl="4" indent="-742950">
              <a:lnSpc>
                <a:spcPts val="5400"/>
              </a:lnSpc>
              <a:spcBef>
                <a:spcPts val="1200"/>
              </a:spcBef>
              <a:spcAft>
                <a:spcPts val="1300"/>
              </a:spcAft>
              <a:buClr>
                <a:srgbClr val="DD622B"/>
              </a:buClr>
              <a:buSzPct val="90000"/>
              <a:buFont typeface="Wingdings" panose="05000000000000000000" pitchFamily="2" charset="2"/>
              <a:buChar char="§"/>
              <a:defRPr/>
            </a:pPr>
            <a:r>
              <a:rPr lang="en-AU" altLang="en-US" sz="4700" dirty="0"/>
              <a:t>Selected from the population of those matters that are communicated to those charged with governance </a:t>
            </a:r>
          </a:p>
          <a:p>
            <a:pPr marL="1606950" lvl="4" indent="-742950">
              <a:lnSpc>
                <a:spcPts val="5400"/>
              </a:lnSpc>
              <a:spcBef>
                <a:spcPts val="1200"/>
              </a:spcBef>
              <a:spcAft>
                <a:spcPts val="1300"/>
              </a:spcAft>
              <a:buClr>
                <a:srgbClr val="DD622B"/>
              </a:buClr>
              <a:buSzPct val="90000"/>
              <a:buFont typeface="Wingdings" panose="05000000000000000000" pitchFamily="2" charset="2"/>
              <a:buChar char="§"/>
              <a:defRPr/>
            </a:pPr>
            <a:endParaRPr lang="en-AU" altLang="en-US" sz="4700" dirty="0"/>
          </a:p>
          <a:p>
            <a:pPr marL="1606950" lvl="4" indent="-742950">
              <a:lnSpc>
                <a:spcPts val="5400"/>
              </a:lnSpc>
              <a:spcBef>
                <a:spcPts val="1200"/>
              </a:spcBef>
              <a:spcAft>
                <a:spcPts val="1300"/>
              </a:spcAft>
              <a:buClr>
                <a:srgbClr val="DD622B"/>
              </a:buClr>
              <a:buSzPct val="90000"/>
              <a:buFont typeface="Wingdings" panose="05000000000000000000" pitchFamily="2" charset="2"/>
              <a:buChar char="§"/>
              <a:defRPr/>
            </a:pPr>
            <a:r>
              <a:rPr lang="en-AU" altLang="en-US" sz="4700" dirty="0"/>
              <a:t>Anticipated that there will only be a small number (3-5 is common) of such key matters disclosed in the auditor’s report.  </a:t>
            </a:r>
          </a:p>
          <a:p>
            <a:pPr marL="1606950" lvl="4" indent="-742950">
              <a:lnSpc>
                <a:spcPts val="5400"/>
              </a:lnSpc>
              <a:spcBef>
                <a:spcPts val="1200"/>
              </a:spcBef>
              <a:spcAft>
                <a:spcPts val="1300"/>
              </a:spcAft>
              <a:buClr>
                <a:srgbClr val="DD622B"/>
              </a:buClr>
              <a:buSzPct val="90000"/>
              <a:buFont typeface="Wingdings" panose="05000000000000000000" pitchFamily="2" charset="2"/>
              <a:buChar char="§"/>
              <a:defRPr/>
            </a:pPr>
            <a:endParaRPr lang="en-AU" sz="4700" dirty="0"/>
          </a:p>
        </p:txBody>
      </p:sp>
      <p:sp>
        <p:nvSpPr>
          <p:cNvPr id="3" name="Slide Number Placeholder 2">
            <a:extLst>
              <a:ext uri="{FF2B5EF4-FFF2-40B4-BE49-F238E27FC236}">
                <a16:creationId xmlns:a16="http://schemas.microsoft.com/office/drawing/2014/main" id="{4202152C-D56A-45EE-8354-20CCE4D7AC26}"/>
              </a:ext>
            </a:extLst>
          </p:cNvPr>
          <p:cNvSpPr>
            <a:spLocks noGrp="1"/>
          </p:cNvSpPr>
          <p:nvPr>
            <p:ph type="sldNum" sz="quarter" idx="12"/>
          </p:nvPr>
        </p:nvSpPr>
        <p:spPr/>
        <p:txBody>
          <a:bodyPr/>
          <a:lstStyle/>
          <a:p>
            <a:fld id="{CE1B70CE-F4BC-4B6F-A663-B479B5E51611}" type="slidenum">
              <a:rPr lang="en-AU" noProof="0" smtClean="0"/>
              <a:pPr/>
              <a:t>12</a:t>
            </a:fld>
            <a:endParaRPr lang="en-AU" noProof="0" dirty="0"/>
          </a:p>
        </p:txBody>
      </p:sp>
      <p:sp>
        <p:nvSpPr>
          <p:cNvPr id="4" name="Title 3">
            <a:extLst>
              <a:ext uri="{FF2B5EF4-FFF2-40B4-BE49-F238E27FC236}">
                <a16:creationId xmlns:a16="http://schemas.microsoft.com/office/drawing/2014/main" id="{543987A0-5571-4874-B570-AC2C65395A52}"/>
              </a:ext>
            </a:extLst>
          </p:cNvPr>
          <p:cNvSpPr>
            <a:spLocks noGrp="1"/>
          </p:cNvSpPr>
          <p:nvPr>
            <p:ph type="title"/>
          </p:nvPr>
        </p:nvSpPr>
        <p:spPr>
          <a:xfrm>
            <a:off x="1966864" y="1097360"/>
            <a:ext cx="18336313" cy="1491516"/>
          </a:xfrm>
        </p:spPr>
        <p:txBody>
          <a:bodyPr/>
          <a:lstStyle/>
          <a:p>
            <a:pPr algn="ctr"/>
            <a:r>
              <a:rPr lang="en-AU" altLang="en-US" sz="6600" dirty="0">
                <a:solidFill>
                  <a:srgbClr val="0070C0"/>
                </a:solidFill>
                <a:cs typeface="+mj-cs"/>
              </a:rPr>
              <a:t>Key audit matters</a:t>
            </a:r>
            <a:endParaRPr lang="en-AU" sz="6600" dirty="0">
              <a:solidFill>
                <a:srgbClr val="0070C0"/>
              </a:solidFill>
              <a:cs typeface="+mj-cs"/>
            </a:endParaRPr>
          </a:p>
        </p:txBody>
      </p:sp>
    </p:spTree>
    <p:extLst>
      <p:ext uri="{BB962C8B-B14F-4D97-AF65-F5344CB8AC3E}">
        <p14:creationId xmlns:p14="http://schemas.microsoft.com/office/powerpoint/2010/main" val="22177719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2BE68A20-97A5-452D-86BC-895DF781091C}"/>
              </a:ext>
            </a:extLst>
          </p:cNvPr>
          <p:cNvSpPr>
            <a:spLocks noGrp="1"/>
          </p:cNvSpPr>
          <p:nvPr>
            <p:ph type="body" sz="quarter" idx="15"/>
          </p:nvPr>
        </p:nvSpPr>
        <p:spPr/>
        <p:txBody>
          <a:bodyPr/>
          <a:lstStyle/>
          <a:p>
            <a:r>
              <a:rPr lang="en-AU" altLang="en-US" sz="9600" dirty="0"/>
              <a:t>LO </a:t>
            </a:r>
            <a:r>
              <a:rPr lang="en-AU" altLang="en-US" sz="9600" dirty="0" smtClean="0"/>
              <a:t>11.3</a:t>
            </a:r>
            <a:endParaRPr lang="en-AU" altLang="en-US" sz="9600" dirty="0"/>
          </a:p>
          <a:p>
            <a:r>
              <a:rPr lang="en-GB" altLang="en-US" sz="9600" dirty="0" smtClean="0"/>
              <a:t>Fair </a:t>
            </a:r>
            <a:r>
              <a:rPr lang="en-GB" altLang="en-US" sz="9600" dirty="0"/>
              <a:t>presentation and compliance frameworks</a:t>
            </a:r>
            <a:endParaRPr lang="en-AU" dirty="0"/>
          </a:p>
        </p:txBody>
      </p:sp>
    </p:spTree>
    <p:extLst>
      <p:ext uri="{BB962C8B-B14F-4D97-AF65-F5344CB8AC3E}">
        <p14:creationId xmlns:p14="http://schemas.microsoft.com/office/powerpoint/2010/main" val="7203221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9E46202-C10E-444D-92BF-D6E9DA363AD3}"/>
              </a:ext>
            </a:extLst>
          </p:cNvPr>
          <p:cNvSpPr>
            <a:spLocks noGrp="1"/>
          </p:cNvSpPr>
          <p:nvPr>
            <p:ph idx="1"/>
          </p:nvPr>
        </p:nvSpPr>
        <p:spPr>
          <a:xfrm>
            <a:off x="1534816" y="3833664"/>
            <a:ext cx="21386376" cy="8710706"/>
          </a:xfrm>
        </p:spPr>
        <p:txBody>
          <a:bodyPr/>
          <a:lstStyle/>
          <a:p>
            <a:pPr marL="1606950" lvl="4" indent="-742950">
              <a:lnSpc>
                <a:spcPts val="5400"/>
              </a:lnSpc>
              <a:spcBef>
                <a:spcPts val="1200"/>
              </a:spcBef>
              <a:spcAft>
                <a:spcPts val="1300"/>
              </a:spcAft>
              <a:buClr>
                <a:srgbClr val="DD622B"/>
              </a:buClr>
              <a:buSzPct val="90000"/>
              <a:buFont typeface="Wingdings" panose="05000000000000000000" pitchFamily="2" charset="2"/>
              <a:buChar char="§"/>
              <a:defRPr/>
            </a:pPr>
            <a:r>
              <a:rPr lang="en-US" altLang="en-US" sz="4700" dirty="0"/>
              <a:t>A financial reporting framework can either be a fair presentation framework or a compliance framework.</a:t>
            </a:r>
          </a:p>
          <a:p>
            <a:pPr marL="1606950" lvl="4" indent="-742950">
              <a:lnSpc>
                <a:spcPts val="5400"/>
              </a:lnSpc>
              <a:spcBef>
                <a:spcPts val="1200"/>
              </a:spcBef>
              <a:spcAft>
                <a:spcPts val="1300"/>
              </a:spcAft>
              <a:buClr>
                <a:srgbClr val="DD622B"/>
              </a:buClr>
              <a:buSzPct val="90000"/>
              <a:buFont typeface="Wingdings" panose="05000000000000000000" pitchFamily="2" charset="2"/>
              <a:buChar char="§"/>
              <a:defRPr/>
            </a:pPr>
            <a:r>
              <a:rPr lang="en-AU" altLang="en-US" sz="4700" dirty="0"/>
              <a:t>A fair presentation </a:t>
            </a:r>
            <a:r>
              <a:rPr lang="en-US" altLang="en-US" sz="4700" dirty="0"/>
              <a:t>financial reporting framework requires compliance with the requirements of the framework </a:t>
            </a:r>
            <a:r>
              <a:rPr lang="en-AU" altLang="en-US" sz="4700" dirty="0"/>
              <a:t>and </a:t>
            </a:r>
            <a:r>
              <a:rPr lang="en-US" altLang="en-US" sz="4700" dirty="0"/>
              <a:t>acknowledges that:</a:t>
            </a:r>
            <a:endParaRPr lang="en-AU" altLang="en-US" sz="4700" dirty="0"/>
          </a:p>
          <a:p>
            <a:pPr marL="1003500" lvl="2" indent="-571500">
              <a:lnSpc>
                <a:spcPct val="100000"/>
              </a:lnSpc>
              <a:spcBef>
                <a:spcPts val="1800"/>
              </a:spcBef>
              <a:spcAft>
                <a:spcPts val="1800"/>
              </a:spcAft>
            </a:pPr>
            <a:r>
              <a:rPr lang="en-US" altLang="en-US" sz="4200" dirty="0"/>
              <a:t>to achieve fair presentation it may be necessary for management to provide disclosures beyond the framework</a:t>
            </a:r>
          </a:p>
          <a:p>
            <a:pPr marL="1003500" lvl="2" indent="-571500">
              <a:lnSpc>
                <a:spcPct val="100000"/>
              </a:lnSpc>
              <a:spcBef>
                <a:spcPts val="1800"/>
              </a:spcBef>
              <a:spcAft>
                <a:spcPts val="1800"/>
              </a:spcAft>
            </a:pPr>
            <a:r>
              <a:rPr lang="en-US" altLang="en-US" sz="4200" dirty="0"/>
              <a:t>it may be necessary for management to depart from a framework requirement to achieve fair presentation</a:t>
            </a:r>
            <a:r>
              <a:rPr lang="en-US" altLang="en-US" sz="4200" dirty="0" smtClean="0"/>
              <a:t>.</a:t>
            </a:r>
            <a:endParaRPr lang="en-US" altLang="en-US" sz="4200" dirty="0"/>
          </a:p>
          <a:p>
            <a:pPr marL="1606950" lvl="4" indent="-742950">
              <a:lnSpc>
                <a:spcPts val="5400"/>
              </a:lnSpc>
              <a:spcBef>
                <a:spcPts val="1200"/>
              </a:spcBef>
              <a:spcAft>
                <a:spcPts val="1300"/>
              </a:spcAft>
              <a:buClr>
                <a:srgbClr val="DD622B"/>
              </a:buClr>
              <a:buSzPct val="90000"/>
              <a:buFont typeface="Wingdings" panose="05000000000000000000" pitchFamily="2" charset="2"/>
              <a:buChar char="§"/>
              <a:defRPr/>
            </a:pPr>
            <a:r>
              <a:rPr lang="en-US" altLang="en-US" sz="4700" dirty="0"/>
              <a:t>These disclosures or departures are commonly referred to as true and fair overrides.</a:t>
            </a:r>
          </a:p>
          <a:p>
            <a:endParaRPr lang="en-AU" dirty="0"/>
          </a:p>
        </p:txBody>
      </p:sp>
      <p:sp>
        <p:nvSpPr>
          <p:cNvPr id="3" name="Slide Number Placeholder 2">
            <a:extLst>
              <a:ext uri="{FF2B5EF4-FFF2-40B4-BE49-F238E27FC236}">
                <a16:creationId xmlns:a16="http://schemas.microsoft.com/office/drawing/2014/main" id="{33EBB2C6-6004-4888-B11F-DB2F800C54C7}"/>
              </a:ext>
            </a:extLst>
          </p:cNvPr>
          <p:cNvSpPr>
            <a:spLocks noGrp="1"/>
          </p:cNvSpPr>
          <p:nvPr>
            <p:ph type="sldNum" sz="quarter" idx="12"/>
          </p:nvPr>
        </p:nvSpPr>
        <p:spPr/>
        <p:txBody>
          <a:bodyPr/>
          <a:lstStyle/>
          <a:p>
            <a:fld id="{CE1B70CE-F4BC-4B6F-A663-B479B5E51611}" type="slidenum">
              <a:rPr lang="en-AU" noProof="0" smtClean="0"/>
              <a:pPr/>
              <a:t>14</a:t>
            </a:fld>
            <a:endParaRPr lang="en-AU" noProof="0" dirty="0"/>
          </a:p>
        </p:txBody>
      </p:sp>
      <p:sp>
        <p:nvSpPr>
          <p:cNvPr id="4" name="Title 3">
            <a:extLst>
              <a:ext uri="{FF2B5EF4-FFF2-40B4-BE49-F238E27FC236}">
                <a16:creationId xmlns:a16="http://schemas.microsoft.com/office/drawing/2014/main" id="{C90E7270-865F-4E53-BFBA-7704C686940D}"/>
              </a:ext>
            </a:extLst>
          </p:cNvPr>
          <p:cNvSpPr>
            <a:spLocks noGrp="1"/>
          </p:cNvSpPr>
          <p:nvPr>
            <p:ph type="title"/>
          </p:nvPr>
        </p:nvSpPr>
        <p:spPr>
          <a:xfrm>
            <a:off x="814736" y="1241376"/>
            <a:ext cx="20594288" cy="1491516"/>
          </a:xfrm>
        </p:spPr>
        <p:txBody>
          <a:bodyPr/>
          <a:lstStyle/>
          <a:p>
            <a:pPr algn="ctr"/>
            <a:r>
              <a:rPr lang="en-AU" altLang="en-US" dirty="0"/>
              <a:t> </a:t>
            </a:r>
            <a:r>
              <a:rPr lang="en-GB" altLang="en-US" sz="6600" dirty="0">
                <a:solidFill>
                  <a:srgbClr val="0070C0"/>
                </a:solidFill>
                <a:cs typeface="+mj-cs"/>
              </a:rPr>
              <a:t>Fair presentation and compliance frameworks</a:t>
            </a:r>
            <a:endParaRPr lang="en-AU" sz="6600" dirty="0">
              <a:solidFill>
                <a:srgbClr val="0070C0"/>
              </a:solidFill>
              <a:cs typeface="+mj-cs"/>
            </a:endParaRPr>
          </a:p>
        </p:txBody>
      </p:sp>
    </p:spTree>
    <p:extLst>
      <p:ext uri="{BB962C8B-B14F-4D97-AF65-F5344CB8AC3E}">
        <p14:creationId xmlns:p14="http://schemas.microsoft.com/office/powerpoint/2010/main" val="17996451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5F3D8DB-AC6C-4668-ABEF-B3058CB66C9F}"/>
              </a:ext>
            </a:extLst>
          </p:cNvPr>
          <p:cNvSpPr>
            <a:spLocks noGrp="1"/>
          </p:cNvSpPr>
          <p:nvPr>
            <p:ph idx="1"/>
          </p:nvPr>
        </p:nvSpPr>
        <p:spPr>
          <a:xfrm>
            <a:off x="1750840" y="3689648"/>
            <a:ext cx="20378264" cy="8710706"/>
          </a:xfrm>
        </p:spPr>
        <p:txBody>
          <a:bodyPr/>
          <a:lstStyle/>
          <a:p>
            <a:pPr marL="1606950" lvl="4" indent="-742950">
              <a:lnSpc>
                <a:spcPts val="5400"/>
              </a:lnSpc>
              <a:spcBef>
                <a:spcPts val="1200"/>
              </a:spcBef>
              <a:spcAft>
                <a:spcPts val="1300"/>
              </a:spcAft>
              <a:buClr>
                <a:srgbClr val="DD622B"/>
              </a:buClr>
              <a:buSzPct val="90000"/>
              <a:buFont typeface="Wingdings" panose="05000000000000000000" pitchFamily="2" charset="2"/>
              <a:buChar char="§"/>
              <a:defRPr/>
            </a:pPr>
            <a:r>
              <a:rPr lang="en-US" altLang="en-US" sz="4700" dirty="0"/>
              <a:t>ASA/ISA700.35 requires the auditor to express an opinion as to whether the financial report ‘gives a true and fair view’ or ‘presents fairly, in all material respects’ in accordance with the applicable financial reporting framework.</a:t>
            </a:r>
          </a:p>
          <a:p>
            <a:pPr marL="1606950" lvl="4" indent="-742950">
              <a:lnSpc>
                <a:spcPts val="5400"/>
              </a:lnSpc>
              <a:spcBef>
                <a:spcPts val="1200"/>
              </a:spcBef>
              <a:spcAft>
                <a:spcPts val="1300"/>
              </a:spcAft>
              <a:buClr>
                <a:srgbClr val="DD622B"/>
              </a:buClr>
              <a:buSzPct val="90000"/>
              <a:buFont typeface="Wingdings" panose="05000000000000000000" pitchFamily="2" charset="2"/>
              <a:buChar char="§"/>
              <a:defRPr/>
            </a:pPr>
            <a:r>
              <a:rPr lang="en-US" altLang="en-US" sz="4700" dirty="0"/>
              <a:t>For the purposes of approved auditing standards, the two phrases are equivalent.</a:t>
            </a:r>
          </a:p>
          <a:p>
            <a:pPr marL="1606950" lvl="4" indent="-742950">
              <a:lnSpc>
                <a:spcPts val="5400"/>
              </a:lnSpc>
              <a:spcBef>
                <a:spcPts val="1200"/>
              </a:spcBef>
              <a:spcAft>
                <a:spcPts val="1300"/>
              </a:spcAft>
              <a:buClr>
                <a:srgbClr val="DD622B"/>
              </a:buClr>
              <a:buSzPct val="90000"/>
              <a:buFont typeface="Wingdings" panose="05000000000000000000" pitchFamily="2" charset="2"/>
              <a:buChar char="§"/>
              <a:defRPr/>
            </a:pPr>
            <a:r>
              <a:rPr lang="en-AU" altLang="en-US" sz="4700" dirty="0"/>
              <a:t>A compliance </a:t>
            </a:r>
            <a:r>
              <a:rPr lang="en-US" altLang="en-US" sz="4700" dirty="0"/>
              <a:t>framework is one that requires that the framework be complied with and does not contain the acknowledgments in (</a:t>
            </a:r>
            <a:r>
              <a:rPr lang="en-US" altLang="en-US" sz="4700" dirty="0" err="1"/>
              <a:t>i</a:t>
            </a:r>
            <a:r>
              <a:rPr lang="en-US" altLang="en-US" sz="4700" dirty="0"/>
              <a:t>) or (ii) on the previous slide (true and fair overrides).</a:t>
            </a:r>
            <a:endParaRPr lang="en-AU" altLang="en-US" sz="4700" dirty="0"/>
          </a:p>
        </p:txBody>
      </p:sp>
      <p:sp>
        <p:nvSpPr>
          <p:cNvPr id="3" name="Slide Number Placeholder 2">
            <a:extLst>
              <a:ext uri="{FF2B5EF4-FFF2-40B4-BE49-F238E27FC236}">
                <a16:creationId xmlns:a16="http://schemas.microsoft.com/office/drawing/2014/main" id="{16AD26E0-4305-4044-ADD6-E4C3F61F3B86}"/>
              </a:ext>
            </a:extLst>
          </p:cNvPr>
          <p:cNvSpPr>
            <a:spLocks noGrp="1"/>
          </p:cNvSpPr>
          <p:nvPr>
            <p:ph type="sldNum" sz="quarter" idx="12"/>
          </p:nvPr>
        </p:nvSpPr>
        <p:spPr/>
        <p:txBody>
          <a:bodyPr/>
          <a:lstStyle/>
          <a:p>
            <a:fld id="{CE1B70CE-F4BC-4B6F-A663-B479B5E51611}" type="slidenum">
              <a:rPr lang="en-AU" noProof="0" smtClean="0"/>
              <a:pPr/>
              <a:t>15</a:t>
            </a:fld>
            <a:endParaRPr lang="en-AU" noProof="0" dirty="0"/>
          </a:p>
        </p:txBody>
      </p:sp>
      <p:sp>
        <p:nvSpPr>
          <p:cNvPr id="4" name="Title 3">
            <a:extLst>
              <a:ext uri="{FF2B5EF4-FFF2-40B4-BE49-F238E27FC236}">
                <a16:creationId xmlns:a16="http://schemas.microsoft.com/office/drawing/2014/main" id="{F36DE12B-B6A2-4BA1-9721-2BA558EBA417}"/>
              </a:ext>
            </a:extLst>
          </p:cNvPr>
          <p:cNvSpPr>
            <a:spLocks noGrp="1"/>
          </p:cNvSpPr>
          <p:nvPr>
            <p:ph type="title"/>
          </p:nvPr>
        </p:nvSpPr>
        <p:spPr>
          <a:xfrm>
            <a:off x="2451641" y="1313384"/>
            <a:ext cx="18336313" cy="1491516"/>
          </a:xfrm>
        </p:spPr>
        <p:txBody>
          <a:bodyPr/>
          <a:lstStyle/>
          <a:p>
            <a:r>
              <a:rPr lang="en-AU" altLang="en-US" sz="6600" dirty="0">
                <a:solidFill>
                  <a:srgbClr val="0070C0"/>
                </a:solidFill>
                <a:cs typeface="+mj-cs"/>
              </a:rPr>
              <a:t>Fair presentation and compliance frameworks</a:t>
            </a:r>
            <a:endParaRPr lang="en-AU" sz="6600" dirty="0">
              <a:solidFill>
                <a:srgbClr val="0070C0"/>
              </a:solidFill>
              <a:cs typeface="+mj-cs"/>
            </a:endParaRPr>
          </a:p>
        </p:txBody>
      </p:sp>
    </p:spTree>
    <p:extLst>
      <p:ext uri="{BB962C8B-B14F-4D97-AF65-F5344CB8AC3E}">
        <p14:creationId xmlns:p14="http://schemas.microsoft.com/office/powerpoint/2010/main" val="40422418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851EFD0-02CE-4A7C-803D-590BFB33E41C}"/>
              </a:ext>
            </a:extLst>
          </p:cNvPr>
          <p:cNvSpPr>
            <a:spLocks noGrp="1"/>
          </p:cNvSpPr>
          <p:nvPr>
            <p:ph type="body" sz="quarter" idx="15"/>
          </p:nvPr>
        </p:nvSpPr>
        <p:spPr/>
        <p:txBody>
          <a:bodyPr/>
          <a:lstStyle/>
          <a:p>
            <a:r>
              <a:rPr lang="en-AU" altLang="en-US" sz="9600" dirty="0" smtClean="0"/>
              <a:t>            LO 11.4 </a:t>
            </a:r>
          </a:p>
          <a:p>
            <a:r>
              <a:rPr lang="en-AU" altLang="en-US" sz="9600" dirty="0"/>
              <a:t> </a:t>
            </a:r>
            <a:r>
              <a:rPr lang="en-AU" altLang="en-US" sz="9600" dirty="0" smtClean="0"/>
              <a:t>    </a:t>
            </a:r>
            <a:r>
              <a:rPr lang="en-AU" altLang="en-US" sz="9600" dirty="0" smtClean="0"/>
              <a:t>Types </a:t>
            </a:r>
            <a:r>
              <a:rPr lang="en-AU" altLang="en-US" sz="9600" dirty="0"/>
              <a:t>of audit opinions</a:t>
            </a:r>
            <a:endParaRPr lang="en-AU" dirty="0"/>
          </a:p>
        </p:txBody>
      </p:sp>
    </p:spTree>
    <p:extLst>
      <p:ext uri="{BB962C8B-B14F-4D97-AF65-F5344CB8AC3E}">
        <p14:creationId xmlns:p14="http://schemas.microsoft.com/office/powerpoint/2010/main" val="85336947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ED5E09C-9A6F-48C4-89D0-0F653DDA2B30}"/>
              </a:ext>
            </a:extLst>
          </p:cNvPr>
          <p:cNvSpPr>
            <a:spLocks noGrp="1"/>
          </p:cNvSpPr>
          <p:nvPr>
            <p:ph idx="1"/>
          </p:nvPr>
        </p:nvSpPr>
        <p:spPr>
          <a:xfrm>
            <a:off x="886744" y="2833190"/>
            <a:ext cx="21746416" cy="8710706"/>
          </a:xfrm>
        </p:spPr>
        <p:txBody>
          <a:bodyPr/>
          <a:lstStyle/>
          <a:p>
            <a:pPr marL="1606950" lvl="4" indent="-742950">
              <a:lnSpc>
                <a:spcPts val="5400"/>
              </a:lnSpc>
              <a:spcBef>
                <a:spcPts val="1200"/>
              </a:spcBef>
              <a:spcAft>
                <a:spcPts val="1300"/>
              </a:spcAft>
              <a:buClr>
                <a:srgbClr val="DD622B"/>
              </a:buClr>
              <a:buSzPct val="90000"/>
              <a:buFont typeface="Wingdings" panose="05000000000000000000" pitchFamily="2" charset="2"/>
              <a:buChar char="§"/>
              <a:defRPr/>
            </a:pPr>
            <a:r>
              <a:rPr lang="en-US" altLang="en-US" sz="4700" dirty="0"/>
              <a:t>ASA/ISA 700 covers the auditor’s responsibility to form an opinion on the financial report, and the form and content of unmodified auditor’s reports</a:t>
            </a:r>
            <a:r>
              <a:rPr lang="en-US" altLang="en-US" sz="4700" dirty="0" smtClean="0"/>
              <a:t>.</a:t>
            </a:r>
            <a:endParaRPr lang="en-US" altLang="en-US" sz="4700" dirty="0"/>
          </a:p>
          <a:p>
            <a:pPr marL="1606950" lvl="4" indent="-742950">
              <a:lnSpc>
                <a:spcPct val="100000"/>
              </a:lnSpc>
              <a:spcBef>
                <a:spcPts val="1200"/>
              </a:spcBef>
              <a:spcAft>
                <a:spcPts val="2400"/>
              </a:spcAft>
              <a:buClr>
                <a:srgbClr val="DD622B"/>
              </a:buClr>
              <a:buSzPct val="90000"/>
              <a:buFont typeface="Wingdings" panose="05000000000000000000" pitchFamily="2" charset="2"/>
              <a:buChar char="§"/>
              <a:defRPr/>
            </a:pPr>
            <a:r>
              <a:rPr lang="en-AU" altLang="en-US" sz="4700" dirty="0"/>
              <a:t>ASA/ISA 705</a:t>
            </a:r>
            <a:r>
              <a:rPr lang="en-US" altLang="en-US" sz="4700" dirty="0"/>
              <a:t> covers the types of modified opinions that can </a:t>
            </a:r>
            <a:r>
              <a:rPr lang="en-AU" altLang="en-US" sz="4700" dirty="0"/>
              <a:t>be issued:</a:t>
            </a:r>
          </a:p>
          <a:p>
            <a:pPr marL="3595500" lvl="8" indent="-571500"/>
            <a:r>
              <a:rPr lang="en-AU" altLang="en-US" sz="4300" dirty="0"/>
              <a:t>qualified opinion</a:t>
            </a:r>
          </a:p>
          <a:p>
            <a:pPr marL="3595500" lvl="8" indent="-571500"/>
            <a:r>
              <a:rPr lang="en-AU" altLang="en-US" sz="4300" dirty="0"/>
              <a:t>adverse opinion, or</a:t>
            </a:r>
          </a:p>
          <a:p>
            <a:pPr marL="3595500" lvl="8" indent="-571500"/>
            <a:r>
              <a:rPr lang="en-AU" altLang="en-US" sz="4300" dirty="0"/>
              <a:t>disclaimer of </a:t>
            </a:r>
            <a:r>
              <a:rPr lang="en-AU" altLang="en-US" sz="4300" dirty="0" smtClean="0"/>
              <a:t>opinion</a:t>
            </a:r>
            <a:endParaRPr lang="en-AU" altLang="en-US" sz="4300" dirty="0"/>
          </a:p>
          <a:p>
            <a:pPr marL="1435500" lvl="3" indent="-571500"/>
            <a:endParaRPr lang="en-AU" altLang="en-US" sz="4300" dirty="0"/>
          </a:p>
          <a:p>
            <a:pPr marL="1606950" lvl="4" indent="-742950">
              <a:lnSpc>
                <a:spcPct val="100000"/>
              </a:lnSpc>
              <a:spcBef>
                <a:spcPts val="1200"/>
              </a:spcBef>
              <a:spcAft>
                <a:spcPts val="1800"/>
              </a:spcAft>
              <a:buClr>
                <a:srgbClr val="DD622B"/>
              </a:buClr>
              <a:buSzPct val="90000"/>
              <a:buFont typeface="Wingdings" panose="05000000000000000000" pitchFamily="2" charset="2"/>
              <a:buChar char="§"/>
              <a:defRPr/>
            </a:pPr>
            <a:r>
              <a:rPr lang="en-US" altLang="en-US" sz="4700" dirty="0"/>
              <a:t>ASA/ISA 706 covers those situations where it is necessary to draw users’ attention to an issue by an:</a:t>
            </a:r>
          </a:p>
          <a:p>
            <a:pPr marL="2731500" lvl="6" indent="-571500"/>
            <a:r>
              <a:rPr lang="en-US" altLang="en-US" sz="4300" dirty="0"/>
              <a:t>Emphasis of Matter paragraph, or</a:t>
            </a:r>
          </a:p>
          <a:p>
            <a:pPr marL="2731500" lvl="6" indent="-571500"/>
            <a:r>
              <a:rPr lang="en-US" altLang="en-US" sz="4300" dirty="0"/>
              <a:t>Other Matter paragraph.</a:t>
            </a:r>
            <a:endParaRPr lang="en-AU" altLang="en-US" sz="4300" dirty="0"/>
          </a:p>
          <a:p>
            <a:endParaRPr lang="en-AU" dirty="0"/>
          </a:p>
        </p:txBody>
      </p:sp>
      <p:sp>
        <p:nvSpPr>
          <p:cNvPr id="3" name="Slide Number Placeholder 2">
            <a:extLst>
              <a:ext uri="{FF2B5EF4-FFF2-40B4-BE49-F238E27FC236}">
                <a16:creationId xmlns:a16="http://schemas.microsoft.com/office/drawing/2014/main" id="{DA089269-523A-4F9D-9381-63280BD7133D}"/>
              </a:ext>
            </a:extLst>
          </p:cNvPr>
          <p:cNvSpPr>
            <a:spLocks noGrp="1"/>
          </p:cNvSpPr>
          <p:nvPr>
            <p:ph type="sldNum" sz="quarter" idx="12"/>
          </p:nvPr>
        </p:nvSpPr>
        <p:spPr/>
        <p:txBody>
          <a:bodyPr/>
          <a:lstStyle/>
          <a:p>
            <a:fld id="{CE1B70CE-F4BC-4B6F-A663-B479B5E51611}" type="slidenum">
              <a:rPr lang="en-AU" noProof="0" smtClean="0"/>
              <a:pPr/>
              <a:t>17</a:t>
            </a:fld>
            <a:endParaRPr lang="en-AU" noProof="0" dirty="0"/>
          </a:p>
        </p:txBody>
      </p:sp>
      <p:sp>
        <p:nvSpPr>
          <p:cNvPr id="4" name="Title 3">
            <a:extLst>
              <a:ext uri="{FF2B5EF4-FFF2-40B4-BE49-F238E27FC236}">
                <a16:creationId xmlns:a16="http://schemas.microsoft.com/office/drawing/2014/main" id="{69C0F060-705F-468B-A4EA-9F6545C5C42A}"/>
              </a:ext>
            </a:extLst>
          </p:cNvPr>
          <p:cNvSpPr>
            <a:spLocks noGrp="1"/>
          </p:cNvSpPr>
          <p:nvPr>
            <p:ph type="title"/>
          </p:nvPr>
        </p:nvSpPr>
        <p:spPr>
          <a:xfrm>
            <a:off x="1894856" y="1241376"/>
            <a:ext cx="18336313" cy="1491516"/>
          </a:xfrm>
        </p:spPr>
        <p:txBody>
          <a:bodyPr/>
          <a:lstStyle/>
          <a:p>
            <a:pPr algn="ctr"/>
            <a:r>
              <a:rPr lang="en-AU" altLang="en-US" sz="4800" dirty="0"/>
              <a:t> </a:t>
            </a:r>
            <a:r>
              <a:rPr lang="en-AU" altLang="en-US" sz="6600" dirty="0">
                <a:solidFill>
                  <a:srgbClr val="0070C0"/>
                </a:solidFill>
                <a:cs typeface="+mj-cs"/>
              </a:rPr>
              <a:t>Types of audit opinions</a:t>
            </a:r>
            <a:endParaRPr lang="en-AU" sz="6600" dirty="0">
              <a:solidFill>
                <a:srgbClr val="0070C0"/>
              </a:solidFill>
              <a:cs typeface="+mj-cs"/>
            </a:endParaRPr>
          </a:p>
        </p:txBody>
      </p:sp>
    </p:spTree>
    <p:extLst>
      <p:ext uri="{BB962C8B-B14F-4D97-AF65-F5344CB8AC3E}">
        <p14:creationId xmlns:p14="http://schemas.microsoft.com/office/powerpoint/2010/main" val="107375743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BCE6526-548A-4E13-B864-522C2AC276AF}"/>
              </a:ext>
            </a:extLst>
          </p:cNvPr>
          <p:cNvSpPr>
            <a:spLocks noGrp="1"/>
          </p:cNvSpPr>
          <p:nvPr>
            <p:ph idx="1"/>
          </p:nvPr>
        </p:nvSpPr>
        <p:spPr>
          <a:xfrm>
            <a:off x="1822848" y="3401616"/>
            <a:ext cx="19946216" cy="8710706"/>
          </a:xfrm>
        </p:spPr>
        <p:txBody>
          <a:bodyPr/>
          <a:lstStyle/>
          <a:p>
            <a:pPr marL="1606950" lvl="4" indent="-742950">
              <a:lnSpc>
                <a:spcPct val="100000"/>
              </a:lnSpc>
              <a:spcBef>
                <a:spcPts val="1200"/>
              </a:spcBef>
              <a:spcAft>
                <a:spcPts val="3000"/>
              </a:spcAft>
              <a:buClr>
                <a:srgbClr val="DD622B"/>
              </a:buClr>
              <a:buSzPct val="90000"/>
              <a:buFont typeface="Wingdings" panose="05000000000000000000" pitchFamily="2" charset="2"/>
              <a:buChar char="§"/>
              <a:defRPr/>
            </a:pPr>
            <a:r>
              <a:rPr lang="en-US" altLang="en-US" sz="4700" dirty="0"/>
              <a:t>This type of report is issued when the auditor is satisfied in all material respects that the financial report:</a:t>
            </a:r>
          </a:p>
          <a:p>
            <a:pPr marL="2731500" lvl="6" indent="-571500">
              <a:defRPr/>
            </a:pPr>
            <a:r>
              <a:rPr lang="en-US" altLang="en-US" sz="4300" dirty="0"/>
              <a:t>has been prepared in accordance with the </a:t>
            </a:r>
            <a:r>
              <a:rPr lang="en-US" altLang="en-US" sz="4300" i="1" dirty="0"/>
              <a:t>Corporations Act 2001</a:t>
            </a:r>
            <a:r>
              <a:rPr lang="en-US" altLang="en-US" sz="4300" dirty="0"/>
              <a:t>, including giving a true and fair view and complying with Australian accounting standards and with the </a:t>
            </a:r>
            <a:r>
              <a:rPr lang="en-US" altLang="en-US" sz="4300" i="1" dirty="0"/>
              <a:t>Corporations </a:t>
            </a:r>
            <a:r>
              <a:rPr lang="en-AU" altLang="en-US" sz="4300" i="1" dirty="0"/>
              <a:t>Regulations 2001</a:t>
            </a:r>
            <a:r>
              <a:rPr lang="en-AU" altLang="en-US" sz="4300" dirty="0"/>
              <a:t>.</a:t>
            </a:r>
          </a:p>
          <a:p>
            <a:pPr marL="1028700" lvl="1" indent="-571500">
              <a:buFont typeface="Arial" panose="020B0604020202020204" pitchFamily="34" charset="0"/>
              <a:buChar char="•"/>
              <a:defRPr/>
            </a:pPr>
            <a:endParaRPr lang="en-AU" altLang="en-US" sz="4300" dirty="0"/>
          </a:p>
          <a:p>
            <a:pPr marL="1606950" lvl="4" indent="-742950">
              <a:lnSpc>
                <a:spcPts val="5400"/>
              </a:lnSpc>
              <a:spcBef>
                <a:spcPts val="1200"/>
              </a:spcBef>
              <a:spcAft>
                <a:spcPts val="1300"/>
              </a:spcAft>
              <a:buClr>
                <a:srgbClr val="DD622B"/>
              </a:buClr>
              <a:buSzPct val="90000"/>
              <a:buFont typeface="Wingdings" panose="05000000000000000000" pitchFamily="2" charset="2"/>
              <a:buChar char="§"/>
              <a:defRPr/>
            </a:pPr>
            <a:r>
              <a:rPr lang="en-US" altLang="en-US" sz="4700" dirty="0"/>
              <a:t>This form of opinion gives rise to the unmodified opinion paragraph, as shown in Exhibit 12.1</a:t>
            </a:r>
            <a:endParaRPr lang="en-AU" sz="4700" dirty="0"/>
          </a:p>
        </p:txBody>
      </p:sp>
      <p:sp>
        <p:nvSpPr>
          <p:cNvPr id="3" name="Slide Number Placeholder 2">
            <a:extLst>
              <a:ext uri="{FF2B5EF4-FFF2-40B4-BE49-F238E27FC236}">
                <a16:creationId xmlns:a16="http://schemas.microsoft.com/office/drawing/2014/main" id="{9172100F-1886-4689-B6B4-5765AE8E5742}"/>
              </a:ext>
            </a:extLst>
          </p:cNvPr>
          <p:cNvSpPr>
            <a:spLocks noGrp="1"/>
          </p:cNvSpPr>
          <p:nvPr>
            <p:ph type="sldNum" sz="quarter" idx="12"/>
          </p:nvPr>
        </p:nvSpPr>
        <p:spPr/>
        <p:txBody>
          <a:bodyPr/>
          <a:lstStyle/>
          <a:p>
            <a:fld id="{CE1B70CE-F4BC-4B6F-A663-B479B5E51611}" type="slidenum">
              <a:rPr lang="en-AU" noProof="0" smtClean="0"/>
              <a:pPr/>
              <a:t>18</a:t>
            </a:fld>
            <a:endParaRPr lang="en-AU" noProof="0" dirty="0"/>
          </a:p>
        </p:txBody>
      </p:sp>
      <p:sp>
        <p:nvSpPr>
          <p:cNvPr id="4" name="Title 3">
            <a:extLst>
              <a:ext uri="{FF2B5EF4-FFF2-40B4-BE49-F238E27FC236}">
                <a16:creationId xmlns:a16="http://schemas.microsoft.com/office/drawing/2014/main" id="{78394A26-C74D-40F8-BE44-05AA48F7305E}"/>
              </a:ext>
            </a:extLst>
          </p:cNvPr>
          <p:cNvSpPr>
            <a:spLocks noGrp="1"/>
          </p:cNvSpPr>
          <p:nvPr>
            <p:ph type="title"/>
          </p:nvPr>
        </p:nvSpPr>
        <p:spPr>
          <a:xfrm>
            <a:off x="2254896" y="1169368"/>
            <a:ext cx="18336313" cy="1491516"/>
          </a:xfrm>
        </p:spPr>
        <p:txBody>
          <a:bodyPr/>
          <a:lstStyle/>
          <a:p>
            <a:pPr algn="ctr"/>
            <a:r>
              <a:rPr lang="en-GB" altLang="en-US" sz="6600" dirty="0">
                <a:solidFill>
                  <a:srgbClr val="0070C0"/>
                </a:solidFill>
                <a:cs typeface="+mj-cs"/>
              </a:rPr>
              <a:t>Unmodified auditor’s report</a:t>
            </a:r>
            <a:endParaRPr lang="en-AU" sz="6600" dirty="0">
              <a:solidFill>
                <a:srgbClr val="0070C0"/>
              </a:solidFill>
              <a:cs typeface="+mj-cs"/>
            </a:endParaRPr>
          </a:p>
        </p:txBody>
      </p:sp>
    </p:spTree>
    <p:extLst>
      <p:ext uri="{BB962C8B-B14F-4D97-AF65-F5344CB8AC3E}">
        <p14:creationId xmlns:p14="http://schemas.microsoft.com/office/powerpoint/2010/main" val="44833894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BCE6526-548A-4E13-B864-522C2AC276AF}"/>
              </a:ext>
            </a:extLst>
          </p:cNvPr>
          <p:cNvSpPr>
            <a:spLocks noGrp="1"/>
          </p:cNvSpPr>
          <p:nvPr>
            <p:ph idx="1"/>
          </p:nvPr>
        </p:nvSpPr>
        <p:spPr>
          <a:xfrm>
            <a:off x="1966864" y="2833190"/>
            <a:ext cx="18336313" cy="8710706"/>
          </a:xfrm>
        </p:spPr>
        <p:txBody>
          <a:bodyPr/>
          <a:lstStyle/>
          <a:p>
            <a:pPr marL="1606950" lvl="4" indent="-742950">
              <a:lnSpc>
                <a:spcPts val="5400"/>
              </a:lnSpc>
              <a:spcBef>
                <a:spcPts val="1200"/>
              </a:spcBef>
              <a:spcAft>
                <a:spcPts val="1300"/>
              </a:spcAft>
              <a:buClr>
                <a:srgbClr val="DD622B"/>
              </a:buClr>
              <a:buSzPct val="90000"/>
              <a:buFont typeface="Wingdings" panose="05000000000000000000" pitchFamily="2" charset="2"/>
              <a:buChar char="§"/>
              <a:defRPr/>
            </a:pPr>
            <a:r>
              <a:rPr lang="en-US" altLang="en-US" sz="4700" dirty="0"/>
              <a:t>Issuing an unmodified auditor’s report means that the auditor has determined that they have obtained reasonable assurance that the financial report as a whole is free from material misstatement, whether due to fraud or error.</a:t>
            </a:r>
          </a:p>
          <a:p>
            <a:pPr marL="571500" indent="-571500">
              <a:lnSpc>
                <a:spcPct val="100000"/>
              </a:lnSpc>
              <a:spcBef>
                <a:spcPts val="2400"/>
              </a:spcBef>
              <a:spcAft>
                <a:spcPts val="1800"/>
              </a:spcAft>
              <a:buFont typeface="Arial" panose="020B0604020202020204" pitchFamily="34" charset="0"/>
              <a:buChar char="•"/>
            </a:pPr>
            <a:r>
              <a:rPr lang="en-US" altLang="en-US" sz="4700" dirty="0"/>
              <a:t>This means that the auditor has concluded that:</a:t>
            </a:r>
          </a:p>
          <a:p>
            <a:pPr marL="2299500" lvl="5" indent="-571500"/>
            <a:r>
              <a:rPr lang="en-US" altLang="en-US" sz="4200" dirty="0"/>
              <a:t>sufficient appropriate audit evidence has been obtained (in accordance with ASA/</a:t>
            </a:r>
            <a:r>
              <a:rPr lang="en-AU" altLang="en-US" sz="4200" dirty="0"/>
              <a:t>ISA 330)</a:t>
            </a:r>
          </a:p>
          <a:p>
            <a:pPr marL="2299500" lvl="5" indent="-571500"/>
            <a:r>
              <a:rPr lang="en-US" altLang="en-US" sz="4200" dirty="0"/>
              <a:t>any uncorrected misstatements are immaterial, both individually and in aggregate (in accordance with ASA/ISA 450), and</a:t>
            </a:r>
          </a:p>
          <a:p>
            <a:pPr marL="2299500" lvl="5" indent="-571500"/>
            <a:r>
              <a:rPr lang="en-US" altLang="en-US" sz="4200" dirty="0"/>
              <a:t>that the financial report is prepared, in all material respects, in accordance with the requirements of the applicable financial reporting framework (ASA/ISA 700).</a:t>
            </a:r>
            <a:endParaRPr lang="en-AU" altLang="en-US" sz="4200" dirty="0"/>
          </a:p>
        </p:txBody>
      </p:sp>
      <p:sp>
        <p:nvSpPr>
          <p:cNvPr id="3" name="Slide Number Placeholder 2">
            <a:extLst>
              <a:ext uri="{FF2B5EF4-FFF2-40B4-BE49-F238E27FC236}">
                <a16:creationId xmlns:a16="http://schemas.microsoft.com/office/drawing/2014/main" id="{9172100F-1886-4689-B6B4-5765AE8E5742}"/>
              </a:ext>
            </a:extLst>
          </p:cNvPr>
          <p:cNvSpPr>
            <a:spLocks noGrp="1"/>
          </p:cNvSpPr>
          <p:nvPr>
            <p:ph type="sldNum" sz="quarter" idx="12"/>
          </p:nvPr>
        </p:nvSpPr>
        <p:spPr/>
        <p:txBody>
          <a:bodyPr/>
          <a:lstStyle/>
          <a:p>
            <a:fld id="{CE1B70CE-F4BC-4B6F-A663-B479B5E51611}" type="slidenum">
              <a:rPr lang="en-AU" noProof="0" smtClean="0"/>
              <a:pPr/>
              <a:t>19</a:t>
            </a:fld>
            <a:endParaRPr lang="en-AU" noProof="0" dirty="0"/>
          </a:p>
        </p:txBody>
      </p:sp>
      <p:sp>
        <p:nvSpPr>
          <p:cNvPr id="4" name="Title 3">
            <a:extLst>
              <a:ext uri="{FF2B5EF4-FFF2-40B4-BE49-F238E27FC236}">
                <a16:creationId xmlns:a16="http://schemas.microsoft.com/office/drawing/2014/main" id="{78394A26-C74D-40F8-BE44-05AA48F7305E}"/>
              </a:ext>
            </a:extLst>
          </p:cNvPr>
          <p:cNvSpPr>
            <a:spLocks noGrp="1"/>
          </p:cNvSpPr>
          <p:nvPr>
            <p:ph type="title"/>
          </p:nvPr>
        </p:nvSpPr>
        <p:spPr>
          <a:xfrm>
            <a:off x="2110880" y="1241376"/>
            <a:ext cx="18336313" cy="1491516"/>
          </a:xfrm>
        </p:spPr>
        <p:txBody>
          <a:bodyPr/>
          <a:lstStyle/>
          <a:p>
            <a:pPr algn="ctr"/>
            <a:r>
              <a:rPr lang="en-GB" altLang="en-US" sz="6600" dirty="0">
                <a:solidFill>
                  <a:srgbClr val="0070C0"/>
                </a:solidFill>
                <a:cs typeface="+mj-cs"/>
              </a:rPr>
              <a:t>Unmodified auditor’s report</a:t>
            </a:r>
            <a:endParaRPr lang="en-AU" sz="6600" dirty="0">
              <a:solidFill>
                <a:srgbClr val="0070C0"/>
              </a:solidFill>
              <a:cs typeface="+mj-cs"/>
            </a:endParaRPr>
          </a:p>
        </p:txBody>
      </p:sp>
    </p:spTree>
    <p:extLst>
      <p:ext uri="{BB962C8B-B14F-4D97-AF65-F5344CB8AC3E}">
        <p14:creationId xmlns:p14="http://schemas.microsoft.com/office/powerpoint/2010/main" val="218331204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593CC29-EFC6-4925-8593-F8FEA955F7B2}"/>
              </a:ext>
            </a:extLst>
          </p:cNvPr>
          <p:cNvSpPr>
            <a:spLocks noGrp="1"/>
          </p:cNvSpPr>
          <p:nvPr>
            <p:ph idx="1"/>
          </p:nvPr>
        </p:nvSpPr>
        <p:spPr>
          <a:xfrm>
            <a:off x="1600197" y="3237912"/>
            <a:ext cx="19802200" cy="9452736"/>
          </a:xfrm>
        </p:spPr>
        <p:txBody>
          <a:bodyPr/>
          <a:lstStyle/>
          <a:p>
            <a:pPr marL="1606950" lvl="4" indent="-742950">
              <a:lnSpc>
                <a:spcPts val="5400"/>
              </a:lnSpc>
              <a:spcBef>
                <a:spcPts val="1200"/>
              </a:spcBef>
              <a:spcAft>
                <a:spcPts val="1300"/>
              </a:spcAft>
              <a:buClr>
                <a:srgbClr val="DD622B"/>
              </a:buClr>
              <a:buSzPct val="90000"/>
              <a:buFont typeface="Wingdings" panose="05000000000000000000" pitchFamily="2" charset="2"/>
              <a:buChar char="§"/>
              <a:defRPr/>
            </a:pPr>
            <a:r>
              <a:rPr lang="en-US" altLang="en-US" sz="4700" dirty="0"/>
              <a:t>Nature of the matter giving rise to the modification and pervasiveness of its effects on the financial report, determine the type of opinion expressed.</a:t>
            </a:r>
          </a:p>
          <a:p>
            <a:pPr marL="1606950" lvl="4" indent="-742950">
              <a:lnSpc>
                <a:spcPts val="5400"/>
              </a:lnSpc>
              <a:spcBef>
                <a:spcPts val="1200"/>
              </a:spcBef>
              <a:spcAft>
                <a:spcPts val="2400"/>
              </a:spcAft>
              <a:buClr>
                <a:srgbClr val="DD622B"/>
              </a:buClr>
              <a:buSzPct val="90000"/>
              <a:buFont typeface="Wingdings" panose="05000000000000000000" pitchFamily="2" charset="2"/>
              <a:buChar char="§"/>
              <a:defRPr/>
            </a:pPr>
            <a:r>
              <a:rPr lang="en-US" altLang="en-US" sz="4700" dirty="0"/>
              <a:t>Effects are considered to be pervasive if</a:t>
            </a:r>
            <a:r>
              <a:rPr lang="en-AU" altLang="en-US" sz="4700" dirty="0"/>
              <a:t> they:</a:t>
            </a:r>
          </a:p>
          <a:p>
            <a:pPr marL="2731500" lvl="6" indent="-571500"/>
            <a:r>
              <a:rPr lang="en-US" altLang="en-US" sz="4200" dirty="0"/>
              <a:t>are not confined to specific elements, accounts or items of the financial report</a:t>
            </a:r>
          </a:p>
          <a:p>
            <a:pPr marL="2731500" lvl="6" indent="-571500"/>
            <a:r>
              <a:rPr lang="en-US" altLang="en-US" sz="4200" dirty="0"/>
              <a:t>if so confined, represent or could represent a substantial proportion of the financial </a:t>
            </a:r>
            <a:r>
              <a:rPr lang="en-AU" altLang="en-US" sz="4200" dirty="0"/>
              <a:t>report, or</a:t>
            </a:r>
          </a:p>
          <a:p>
            <a:pPr marL="2731500" lvl="6" indent="-571500"/>
            <a:r>
              <a:rPr lang="en-US" altLang="en-US" sz="4200" dirty="0"/>
              <a:t>in relation to disclosures, are fundamental to users’ understanding of the financial report </a:t>
            </a:r>
            <a:r>
              <a:rPr lang="en-AU" altLang="en-US" sz="4200" dirty="0"/>
              <a:t>(ASA/ISA 705.05).</a:t>
            </a:r>
          </a:p>
          <a:p>
            <a:pPr marL="1606950" lvl="4" indent="-742950">
              <a:lnSpc>
                <a:spcPts val="5400"/>
              </a:lnSpc>
              <a:spcBef>
                <a:spcPts val="1200"/>
              </a:spcBef>
              <a:spcAft>
                <a:spcPts val="1300"/>
              </a:spcAft>
              <a:buClr>
                <a:srgbClr val="DD622B"/>
              </a:buClr>
              <a:buSzPct val="90000"/>
              <a:buFont typeface="Wingdings" panose="05000000000000000000" pitchFamily="2" charset="2"/>
              <a:buChar char="§"/>
              <a:defRPr/>
            </a:pPr>
            <a:r>
              <a:rPr lang="en-US" altLang="en-US" sz="4700" dirty="0"/>
              <a:t>For all the types of modified opinions, a basis for modification paragraph is inserted just before </a:t>
            </a:r>
            <a:r>
              <a:rPr lang="en-AU" altLang="en-US" sz="4700" dirty="0"/>
              <a:t>the opinion paragraph.</a:t>
            </a:r>
          </a:p>
          <a:p>
            <a:pPr marL="571500" indent="-571500">
              <a:buFont typeface="Arial" panose="020B0604020202020204" pitchFamily="34" charset="0"/>
              <a:buChar char="•"/>
            </a:pPr>
            <a:endParaRPr lang="en-AU" sz="4200" dirty="0"/>
          </a:p>
        </p:txBody>
      </p:sp>
      <p:sp>
        <p:nvSpPr>
          <p:cNvPr id="3" name="Slide Number Placeholder 2">
            <a:extLst>
              <a:ext uri="{FF2B5EF4-FFF2-40B4-BE49-F238E27FC236}">
                <a16:creationId xmlns:a16="http://schemas.microsoft.com/office/drawing/2014/main" id="{B9DE2CEC-6C91-4698-BF2F-3B887D6EB0B5}"/>
              </a:ext>
            </a:extLst>
          </p:cNvPr>
          <p:cNvSpPr>
            <a:spLocks noGrp="1"/>
          </p:cNvSpPr>
          <p:nvPr>
            <p:ph type="sldNum" sz="quarter" idx="12"/>
          </p:nvPr>
        </p:nvSpPr>
        <p:spPr/>
        <p:txBody>
          <a:bodyPr/>
          <a:lstStyle/>
          <a:p>
            <a:fld id="{CE1B70CE-F4BC-4B6F-A663-B479B5E51611}" type="slidenum">
              <a:rPr lang="en-AU" noProof="0" smtClean="0"/>
              <a:pPr/>
              <a:t>20</a:t>
            </a:fld>
            <a:endParaRPr lang="en-AU" noProof="0" dirty="0"/>
          </a:p>
        </p:txBody>
      </p:sp>
      <p:sp>
        <p:nvSpPr>
          <p:cNvPr id="4" name="Title 3">
            <a:extLst>
              <a:ext uri="{FF2B5EF4-FFF2-40B4-BE49-F238E27FC236}">
                <a16:creationId xmlns:a16="http://schemas.microsoft.com/office/drawing/2014/main" id="{64BC4CAB-5BA8-4EA8-8028-CB53D1834CC5}"/>
              </a:ext>
            </a:extLst>
          </p:cNvPr>
          <p:cNvSpPr>
            <a:spLocks noGrp="1"/>
          </p:cNvSpPr>
          <p:nvPr>
            <p:ph type="title"/>
          </p:nvPr>
        </p:nvSpPr>
        <p:spPr>
          <a:xfrm>
            <a:off x="3046984" y="1626066"/>
            <a:ext cx="18336313" cy="1491516"/>
          </a:xfrm>
        </p:spPr>
        <p:txBody>
          <a:bodyPr/>
          <a:lstStyle/>
          <a:p>
            <a:pPr algn="ctr"/>
            <a:r>
              <a:rPr lang="en-AU" altLang="en-US" sz="6600" dirty="0">
                <a:solidFill>
                  <a:srgbClr val="0070C0"/>
                </a:solidFill>
                <a:cs typeface="+mj-cs"/>
              </a:rPr>
              <a:t>Modifications affecting the auditor’s opinion</a:t>
            </a:r>
            <a:endParaRPr lang="en-AU" sz="6600" dirty="0">
              <a:solidFill>
                <a:srgbClr val="0070C0"/>
              </a:solidFill>
              <a:cs typeface="+mj-cs"/>
            </a:endParaRPr>
          </a:p>
        </p:txBody>
      </p:sp>
    </p:spTree>
    <p:extLst>
      <p:ext uri="{BB962C8B-B14F-4D97-AF65-F5344CB8AC3E}">
        <p14:creationId xmlns:p14="http://schemas.microsoft.com/office/powerpoint/2010/main" val="81116621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994A3D-4626-455A-9DCE-96AF7E7F483F}"/>
              </a:ext>
            </a:extLst>
          </p:cNvPr>
          <p:cNvSpPr>
            <a:spLocks noGrp="1"/>
          </p:cNvSpPr>
          <p:nvPr>
            <p:ph type="title"/>
          </p:nvPr>
        </p:nvSpPr>
        <p:spPr>
          <a:xfrm>
            <a:off x="1894856" y="478396"/>
            <a:ext cx="19829203" cy="1491516"/>
          </a:xfrm>
        </p:spPr>
        <p:txBody>
          <a:bodyPr/>
          <a:lstStyle/>
          <a:p>
            <a:r>
              <a:rPr lang="en-AU" altLang="en-US" sz="4800" dirty="0"/>
              <a:t>How different types of modifications affect the auditor’s opinion</a:t>
            </a:r>
            <a:endParaRPr lang="en-AU" dirty="0"/>
          </a:p>
        </p:txBody>
      </p:sp>
      <p:sp>
        <p:nvSpPr>
          <p:cNvPr id="3" name="Slide Number Placeholder 2">
            <a:extLst>
              <a:ext uri="{FF2B5EF4-FFF2-40B4-BE49-F238E27FC236}">
                <a16:creationId xmlns:a16="http://schemas.microsoft.com/office/drawing/2014/main" id="{45CAF6AE-64F5-4F2B-800C-B965220D0024}"/>
              </a:ext>
            </a:extLst>
          </p:cNvPr>
          <p:cNvSpPr>
            <a:spLocks noGrp="1"/>
          </p:cNvSpPr>
          <p:nvPr>
            <p:ph type="sldNum" sz="quarter" idx="12"/>
          </p:nvPr>
        </p:nvSpPr>
        <p:spPr/>
        <p:txBody>
          <a:bodyPr/>
          <a:lstStyle/>
          <a:p>
            <a:fld id="{CE1B70CE-F4BC-4B6F-A663-B479B5E51611}" type="slidenum">
              <a:rPr lang="en-AU" noProof="0" smtClean="0"/>
              <a:pPr/>
              <a:t>21</a:t>
            </a:fld>
            <a:endParaRPr lang="en-AU" noProof="0" dirty="0"/>
          </a:p>
        </p:txBody>
      </p:sp>
      <p:pic>
        <p:nvPicPr>
          <p:cNvPr id="5" name="Content Placeholder 2">
            <a:extLst>
              <a:ext uri="{FF2B5EF4-FFF2-40B4-BE49-F238E27FC236}">
                <a16:creationId xmlns:a16="http://schemas.microsoft.com/office/drawing/2014/main" id="{8F51F17C-4D94-42C4-9540-FF1E53BE3C1F}"/>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1750840" y="1506306"/>
            <a:ext cx="20450272" cy="11364474"/>
          </a:xfrm>
          <a:prstGeom prst="rect">
            <a:avLst/>
          </a:prstGeom>
        </p:spPr>
      </p:pic>
      <p:sp>
        <p:nvSpPr>
          <p:cNvPr id="7" name="Rectangle 6"/>
          <p:cNvSpPr/>
          <p:nvPr/>
        </p:nvSpPr>
        <p:spPr>
          <a:xfrm>
            <a:off x="5567264" y="12933982"/>
            <a:ext cx="16156795" cy="430887"/>
          </a:xfrm>
          <a:prstGeom prst="rect">
            <a:avLst/>
          </a:prstGeom>
        </p:spPr>
        <p:txBody>
          <a:bodyPr wrap="square">
            <a:spAutoFit/>
          </a:bodyPr>
          <a:lstStyle/>
          <a:p>
            <a:r>
              <a:rPr lang="en-AU" sz="2200" i="1" dirty="0"/>
              <a:t>Source: </a:t>
            </a:r>
            <a:r>
              <a:rPr lang="en-AU" sz="2200" dirty="0"/>
              <a:t>Grant, G. &amp; </a:t>
            </a:r>
            <a:r>
              <a:rPr lang="en-AU" sz="2200" dirty="0" err="1"/>
              <a:t>Simnett</a:t>
            </a:r>
            <a:r>
              <a:rPr lang="en-AU" sz="2200" dirty="0"/>
              <a:t>, R. (2018). </a:t>
            </a:r>
            <a:r>
              <a:rPr lang="en-AU" sz="2200" i="1" dirty="0"/>
              <a:t>Auditing &amp; Assurance Services In Australia </a:t>
            </a:r>
            <a:r>
              <a:rPr lang="en-AU" sz="2200" dirty="0"/>
              <a:t>(7th Ed), Sydney, Australia: McGraw Hill</a:t>
            </a:r>
            <a:endParaRPr lang="en-AU" sz="2200" dirty="0"/>
          </a:p>
        </p:txBody>
      </p:sp>
    </p:spTree>
    <p:extLst>
      <p:ext uri="{BB962C8B-B14F-4D97-AF65-F5344CB8AC3E}">
        <p14:creationId xmlns:p14="http://schemas.microsoft.com/office/powerpoint/2010/main" val="314739893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90D098F-CD30-44D9-BF72-034DC3F65F89}"/>
              </a:ext>
            </a:extLst>
          </p:cNvPr>
          <p:cNvSpPr>
            <a:spLocks noGrp="1"/>
          </p:cNvSpPr>
          <p:nvPr>
            <p:ph idx="1"/>
          </p:nvPr>
        </p:nvSpPr>
        <p:spPr>
          <a:xfrm>
            <a:off x="2306366" y="3049190"/>
            <a:ext cx="18958642" cy="8710706"/>
          </a:xfrm>
        </p:spPr>
        <p:txBody>
          <a:bodyPr/>
          <a:lstStyle/>
          <a:p>
            <a:pPr marL="1606950" lvl="4" indent="-742950">
              <a:lnSpc>
                <a:spcPct val="100000"/>
              </a:lnSpc>
              <a:spcBef>
                <a:spcPts val="1200"/>
              </a:spcBef>
              <a:spcAft>
                <a:spcPts val="3000"/>
              </a:spcAft>
              <a:buClr>
                <a:srgbClr val="DD622B"/>
              </a:buClr>
              <a:buSzPct val="90000"/>
              <a:buFont typeface="Wingdings" panose="05000000000000000000" pitchFamily="2" charset="2"/>
              <a:buChar char="§"/>
              <a:defRPr/>
            </a:pPr>
            <a:r>
              <a:rPr lang="en-US" altLang="en-US" sz="4700" dirty="0"/>
              <a:t>A qualified opinion is expressed when the auditor concludes:</a:t>
            </a:r>
          </a:p>
          <a:p>
            <a:pPr marL="2731500" lvl="6" indent="-571500"/>
            <a:r>
              <a:rPr lang="en-US" altLang="en-US" sz="4000" dirty="0"/>
              <a:t>that misstatements are material but not pervasive to the financial report, or </a:t>
            </a:r>
          </a:p>
          <a:p>
            <a:pPr marL="2731500" lvl="6" indent="-571500"/>
            <a:r>
              <a:rPr lang="en-US" altLang="en-US" sz="4000" dirty="0"/>
              <a:t>when the auditor is unable to obtain sufficient appropriate evidence on which to base the opinion but concludes that the possible effects on the financial report could be material but not pervasive (ASA/ISA 705.07).</a:t>
            </a:r>
          </a:p>
          <a:p>
            <a:pPr lvl="3" indent="0">
              <a:buNone/>
            </a:pPr>
            <a:endParaRPr lang="en-US" altLang="en-US" sz="4000" dirty="0"/>
          </a:p>
          <a:p>
            <a:pPr marL="1606950" lvl="4" indent="-742950">
              <a:lnSpc>
                <a:spcPct val="100000"/>
              </a:lnSpc>
              <a:spcBef>
                <a:spcPts val="1200"/>
              </a:spcBef>
              <a:spcAft>
                <a:spcPts val="3000"/>
              </a:spcAft>
              <a:buClr>
                <a:srgbClr val="DD622B"/>
              </a:buClr>
              <a:buSzPct val="90000"/>
              <a:buFont typeface="Wingdings" panose="05000000000000000000" pitchFamily="2" charset="2"/>
              <a:buChar char="§"/>
              <a:defRPr/>
            </a:pPr>
            <a:r>
              <a:rPr lang="en-US" altLang="en-US" sz="4700" dirty="0"/>
              <a:t>The most common types of qualified opinions issued relate to material departures from a specific accounting standard or material disagreements over the carrying value of a specific asset or liability and its potential effect on profit.</a:t>
            </a:r>
            <a:endParaRPr lang="en-AU" altLang="en-US" sz="4700" dirty="0"/>
          </a:p>
          <a:p>
            <a:pPr marL="1606950" lvl="4" indent="-742950">
              <a:lnSpc>
                <a:spcPct val="100000"/>
              </a:lnSpc>
              <a:spcBef>
                <a:spcPts val="1200"/>
              </a:spcBef>
              <a:spcAft>
                <a:spcPts val="3000"/>
              </a:spcAft>
              <a:buClr>
                <a:srgbClr val="DD622B"/>
              </a:buClr>
              <a:buSzPct val="90000"/>
              <a:buFont typeface="Wingdings" panose="05000000000000000000" pitchFamily="2" charset="2"/>
              <a:buChar char="§"/>
              <a:defRPr/>
            </a:pPr>
            <a:endParaRPr lang="en-AU" sz="4700" dirty="0"/>
          </a:p>
        </p:txBody>
      </p:sp>
      <p:sp>
        <p:nvSpPr>
          <p:cNvPr id="3" name="Slide Number Placeholder 2">
            <a:extLst>
              <a:ext uri="{FF2B5EF4-FFF2-40B4-BE49-F238E27FC236}">
                <a16:creationId xmlns:a16="http://schemas.microsoft.com/office/drawing/2014/main" id="{3E268473-9723-4EE7-9CE8-B8EC2E607503}"/>
              </a:ext>
            </a:extLst>
          </p:cNvPr>
          <p:cNvSpPr>
            <a:spLocks noGrp="1"/>
          </p:cNvSpPr>
          <p:nvPr>
            <p:ph type="sldNum" sz="quarter" idx="12"/>
          </p:nvPr>
        </p:nvSpPr>
        <p:spPr/>
        <p:txBody>
          <a:bodyPr/>
          <a:lstStyle/>
          <a:p>
            <a:fld id="{CE1B70CE-F4BC-4B6F-A663-B479B5E51611}" type="slidenum">
              <a:rPr lang="en-AU" noProof="0" smtClean="0"/>
              <a:pPr/>
              <a:t>22</a:t>
            </a:fld>
            <a:endParaRPr lang="en-AU" noProof="0" dirty="0"/>
          </a:p>
        </p:txBody>
      </p:sp>
      <p:sp>
        <p:nvSpPr>
          <p:cNvPr id="4" name="Title 3">
            <a:extLst>
              <a:ext uri="{FF2B5EF4-FFF2-40B4-BE49-F238E27FC236}">
                <a16:creationId xmlns:a16="http://schemas.microsoft.com/office/drawing/2014/main" id="{B9221386-3BC3-4561-A5D0-E9C167CF3E58}"/>
              </a:ext>
            </a:extLst>
          </p:cNvPr>
          <p:cNvSpPr>
            <a:spLocks noGrp="1"/>
          </p:cNvSpPr>
          <p:nvPr>
            <p:ph type="title"/>
          </p:nvPr>
        </p:nvSpPr>
        <p:spPr>
          <a:xfrm>
            <a:off x="2326904" y="1169368"/>
            <a:ext cx="18336313" cy="1491516"/>
          </a:xfrm>
        </p:spPr>
        <p:txBody>
          <a:bodyPr/>
          <a:lstStyle/>
          <a:p>
            <a:pPr algn="ctr"/>
            <a:r>
              <a:rPr lang="en-AU" altLang="en-US" sz="6600" dirty="0">
                <a:solidFill>
                  <a:srgbClr val="0070C0"/>
                </a:solidFill>
                <a:cs typeface="+mj-cs"/>
              </a:rPr>
              <a:t>Qualified opinion</a:t>
            </a:r>
            <a:endParaRPr lang="en-AU" sz="6600" dirty="0">
              <a:solidFill>
                <a:srgbClr val="0070C0"/>
              </a:solidFill>
              <a:cs typeface="+mj-cs"/>
            </a:endParaRPr>
          </a:p>
        </p:txBody>
      </p:sp>
    </p:spTree>
    <p:extLst>
      <p:ext uri="{BB962C8B-B14F-4D97-AF65-F5344CB8AC3E}">
        <p14:creationId xmlns:p14="http://schemas.microsoft.com/office/powerpoint/2010/main" val="54936517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189AF5C-CFAC-4D0E-A4CD-F360A850E4B4}"/>
              </a:ext>
            </a:extLst>
          </p:cNvPr>
          <p:cNvSpPr>
            <a:spLocks noGrp="1"/>
          </p:cNvSpPr>
          <p:nvPr>
            <p:ph idx="1"/>
          </p:nvPr>
        </p:nvSpPr>
        <p:spPr>
          <a:xfrm>
            <a:off x="2451642" y="3833664"/>
            <a:ext cx="18336313" cy="8710706"/>
          </a:xfrm>
        </p:spPr>
        <p:txBody>
          <a:bodyPr/>
          <a:lstStyle/>
          <a:p>
            <a:pPr marL="1606950" lvl="4" indent="-742950">
              <a:lnSpc>
                <a:spcPct val="100000"/>
              </a:lnSpc>
              <a:spcBef>
                <a:spcPts val="1200"/>
              </a:spcBef>
              <a:spcAft>
                <a:spcPts val="3000"/>
              </a:spcAft>
              <a:buClr>
                <a:srgbClr val="DD622B"/>
              </a:buClr>
              <a:buSzPct val="90000"/>
              <a:buFont typeface="Wingdings" panose="05000000000000000000" pitchFamily="2" charset="2"/>
              <a:buChar char="§"/>
              <a:defRPr/>
            </a:pPr>
            <a:r>
              <a:rPr lang="en-US" altLang="en-US" sz="4700" dirty="0"/>
              <a:t>An adverse opinion should be expressed when the effect of the misstatements, individually or in the aggregate, are so material and pervasive that the financial report taken as a whole is, in the auditor’s opinion, misleading or of little use to the addressee of the auditor’s report </a:t>
            </a:r>
            <a:r>
              <a:rPr lang="en-AU" altLang="en-US" sz="4700" dirty="0"/>
              <a:t>(ASA/ISA 705.08).</a:t>
            </a:r>
          </a:p>
          <a:p>
            <a:pPr marL="1606950" lvl="4" indent="-742950">
              <a:lnSpc>
                <a:spcPct val="100000"/>
              </a:lnSpc>
              <a:spcBef>
                <a:spcPts val="1200"/>
              </a:spcBef>
              <a:spcAft>
                <a:spcPts val="3000"/>
              </a:spcAft>
              <a:buClr>
                <a:srgbClr val="DD622B"/>
              </a:buClr>
              <a:buSzPct val="90000"/>
              <a:buFont typeface="Wingdings" panose="05000000000000000000" pitchFamily="2" charset="2"/>
              <a:buChar char="§"/>
              <a:defRPr/>
            </a:pPr>
            <a:r>
              <a:rPr lang="en-US" altLang="en-US" sz="4700" dirty="0"/>
              <a:t>The most common situation in which they are issued is where the accounts are prepared on a going concern basis and the auditor concludes that it is highly improbable that the entity will continue as a going concern (ASA/ISA 570.21).</a:t>
            </a:r>
            <a:endParaRPr lang="en-AU" altLang="en-US" sz="4700" dirty="0"/>
          </a:p>
          <a:p>
            <a:endParaRPr lang="en-AU" dirty="0"/>
          </a:p>
        </p:txBody>
      </p:sp>
      <p:sp>
        <p:nvSpPr>
          <p:cNvPr id="3" name="Slide Number Placeholder 2">
            <a:extLst>
              <a:ext uri="{FF2B5EF4-FFF2-40B4-BE49-F238E27FC236}">
                <a16:creationId xmlns:a16="http://schemas.microsoft.com/office/drawing/2014/main" id="{CD073E6F-534C-4F2B-9F2F-6A977F9F0B6F}"/>
              </a:ext>
            </a:extLst>
          </p:cNvPr>
          <p:cNvSpPr>
            <a:spLocks noGrp="1"/>
          </p:cNvSpPr>
          <p:nvPr>
            <p:ph type="sldNum" sz="quarter" idx="12"/>
          </p:nvPr>
        </p:nvSpPr>
        <p:spPr/>
        <p:txBody>
          <a:bodyPr/>
          <a:lstStyle/>
          <a:p>
            <a:fld id="{CE1B70CE-F4BC-4B6F-A663-B479B5E51611}" type="slidenum">
              <a:rPr lang="en-AU" noProof="0" smtClean="0"/>
              <a:pPr/>
              <a:t>23</a:t>
            </a:fld>
            <a:endParaRPr lang="en-AU" noProof="0" dirty="0"/>
          </a:p>
        </p:txBody>
      </p:sp>
      <p:sp>
        <p:nvSpPr>
          <p:cNvPr id="4" name="Title 3">
            <a:extLst>
              <a:ext uri="{FF2B5EF4-FFF2-40B4-BE49-F238E27FC236}">
                <a16:creationId xmlns:a16="http://schemas.microsoft.com/office/drawing/2014/main" id="{527CC147-9853-4AB6-A64A-60D0EAD61D25}"/>
              </a:ext>
            </a:extLst>
          </p:cNvPr>
          <p:cNvSpPr>
            <a:spLocks noGrp="1"/>
          </p:cNvSpPr>
          <p:nvPr>
            <p:ph type="title"/>
          </p:nvPr>
        </p:nvSpPr>
        <p:spPr>
          <a:xfrm>
            <a:off x="2429988" y="1626066"/>
            <a:ext cx="18336313" cy="1491516"/>
          </a:xfrm>
        </p:spPr>
        <p:txBody>
          <a:bodyPr/>
          <a:lstStyle/>
          <a:p>
            <a:pPr algn="ctr"/>
            <a:r>
              <a:rPr lang="en-AU" altLang="en-US" sz="6600" dirty="0">
                <a:solidFill>
                  <a:srgbClr val="0070C0"/>
                </a:solidFill>
                <a:cs typeface="+mj-cs"/>
              </a:rPr>
              <a:t>Adverse opinion</a:t>
            </a:r>
            <a:endParaRPr lang="en-AU" sz="6600" dirty="0">
              <a:solidFill>
                <a:srgbClr val="0070C0"/>
              </a:solidFill>
              <a:cs typeface="+mj-cs"/>
            </a:endParaRPr>
          </a:p>
        </p:txBody>
      </p:sp>
    </p:spTree>
    <p:extLst>
      <p:ext uri="{BB962C8B-B14F-4D97-AF65-F5344CB8AC3E}">
        <p14:creationId xmlns:p14="http://schemas.microsoft.com/office/powerpoint/2010/main" val="402483595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4381ED1-2EB3-4C40-B19E-2F9FD6045166}"/>
              </a:ext>
            </a:extLst>
          </p:cNvPr>
          <p:cNvSpPr>
            <a:spLocks noGrp="1"/>
          </p:cNvSpPr>
          <p:nvPr>
            <p:ph idx="1"/>
          </p:nvPr>
        </p:nvSpPr>
        <p:spPr>
          <a:xfrm>
            <a:off x="1390800" y="3905672"/>
            <a:ext cx="19620497" cy="8710706"/>
          </a:xfrm>
        </p:spPr>
        <p:txBody>
          <a:bodyPr/>
          <a:lstStyle/>
          <a:p>
            <a:pPr marL="1606950" lvl="4" indent="-742950">
              <a:lnSpc>
                <a:spcPct val="100000"/>
              </a:lnSpc>
              <a:spcBef>
                <a:spcPts val="1200"/>
              </a:spcBef>
              <a:spcAft>
                <a:spcPts val="3000"/>
              </a:spcAft>
              <a:buClr>
                <a:srgbClr val="DD622B"/>
              </a:buClr>
              <a:buSzPct val="90000"/>
              <a:buFont typeface="Wingdings" panose="05000000000000000000" pitchFamily="2" charset="2"/>
              <a:buChar char="§"/>
              <a:defRPr/>
            </a:pPr>
            <a:r>
              <a:rPr lang="en-US" altLang="en-US" sz="4700" dirty="0"/>
              <a:t>A disclaimer of opinion is expressed when the auditor is unable to obtain sufficient appropriate evidence to form an opinion, and concludes that the possible effect of undetected misstatements on the financial report could be both material and pervasive (ASA/ISA 705.09–10).</a:t>
            </a:r>
          </a:p>
          <a:p>
            <a:pPr marL="1606950" lvl="4" indent="-742950">
              <a:lnSpc>
                <a:spcPct val="100000"/>
              </a:lnSpc>
              <a:spcBef>
                <a:spcPts val="1200"/>
              </a:spcBef>
              <a:spcAft>
                <a:spcPts val="3000"/>
              </a:spcAft>
              <a:buClr>
                <a:srgbClr val="DD622B"/>
              </a:buClr>
              <a:buSzPct val="90000"/>
              <a:buFont typeface="Wingdings" panose="05000000000000000000" pitchFamily="2" charset="2"/>
              <a:buChar char="§"/>
              <a:defRPr/>
            </a:pPr>
            <a:r>
              <a:rPr lang="en-US" altLang="en-US" sz="4700" dirty="0"/>
              <a:t>In issuing a disclaimer of opinion the auditor is communicating that there has been such a limitation on the evidence gathering procedures that they are unsure whether the financial report is reliable.</a:t>
            </a:r>
            <a:endParaRPr lang="en-AU" altLang="en-US" sz="4700" dirty="0"/>
          </a:p>
          <a:p>
            <a:pPr marL="571500" indent="-571500">
              <a:buFont typeface="Arial" panose="020B0604020202020204" pitchFamily="34" charset="0"/>
              <a:buChar char="•"/>
            </a:pPr>
            <a:endParaRPr lang="en-AU" sz="4200" dirty="0"/>
          </a:p>
        </p:txBody>
      </p:sp>
      <p:sp>
        <p:nvSpPr>
          <p:cNvPr id="3" name="Slide Number Placeholder 2">
            <a:extLst>
              <a:ext uri="{FF2B5EF4-FFF2-40B4-BE49-F238E27FC236}">
                <a16:creationId xmlns:a16="http://schemas.microsoft.com/office/drawing/2014/main" id="{92184002-6AC3-4547-B7E7-80B04705C2F5}"/>
              </a:ext>
            </a:extLst>
          </p:cNvPr>
          <p:cNvSpPr>
            <a:spLocks noGrp="1"/>
          </p:cNvSpPr>
          <p:nvPr>
            <p:ph type="sldNum" sz="quarter" idx="12"/>
          </p:nvPr>
        </p:nvSpPr>
        <p:spPr/>
        <p:txBody>
          <a:bodyPr/>
          <a:lstStyle/>
          <a:p>
            <a:fld id="{CE1B70CE-F4BC-4B6F-A663-B479B5E51611}" type="slidenum">
              <a:rPr lang="en-AU" noProof="0" smtClean="0"/>
              <a:pPr/>
              <a:t>24</a:t>
            </a:fld>
            <a:endParaRPr lang="en-AU" noProof="0" dirty="0"/>
          </a:p>
        </p:txBody>
      </p:sp>
      <p:sp>
        <p:nvSpPr>
          <p:cNvPr id="4" name="Title 3">
            <a:extLst>
              <a:ext uri="{FF2B5EF4-FFF2-40B4-BE49-F238E27FC236}">
                <a16:creationId xmlns:a16="http://schemas.microsoft.com/office/drawing/2014/main" id="{EDD12105-E5B6-42F2-9877-53F112880AD4}"/>
              </a:ext>
            </a:extLst>
          </p:cNvPr>
          <p:cNvSpPr>
            <a:spLocks noGrp="1"/>
          </p:cNvSpPr>
          <p:nvPr>
            <p:ph type="title"/>
          </p:nvPr>
        </p:nvSpPr>
        <p:spPr>
          <a:xfrm>
            <a:off x="2451642" y="1745432"/>
            <a:ext cx="18336313" cy="1491516"/>
          </a:xfrm>
        </p:spPr>
        <p:txBody>
          <a:bodyPr/>
          <a:lstStyle/>
          <a:p>
            <a:pPr algn="ctr"/>
            <a:r>
              <a:rPr lang="en-AU" altLang="en-US" sz="6600" dirty="0">
                <a:solidFill>
                  <a:srgbClr val="0070C0"/>
                </a:solidFill>
                <a:cs typeface="+mj-cs"/>
              </a:rPr>
              <a:t>Disclaimer of opinion</a:t>
            </a:r>
            <a:endParaRPr lang="en-AU" sz="6600" dirty="0">
              <a:solidFill>
                <a:srgbClr val="0070C0"/>
              </a:solidFill>
              <a:cs typeface="+mj-cs"/>
            </a:endParaRPr>
          </a:p>
        </p:txBody>
      </p:sp>
    </p:spTree>
    <p:extLst>
      <p:ext uri="{BB962C8B-B14F-4D97-AF65-F5344CB8AC3E}">
        <p14:creationId xmlns:p14="http://schemas.microsoft.com/office/powerpoint/2010/main" val="16310145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C6174D8-7D9D-4610-A4FD-769872FB75AD}"/>
              </a:ext>
            </a:extLst>
          </p:cNvPr>
          <p:cNvSpPr>
            <a:spLocks noGrp="1"/>
          </p:cNvSpPr>
          <p:nvPr>
            <p:ph idx="1"/>
          </p:nvPr>
        </p:nvSpPr>
        <p:spPr>
          <a:xfrm>
            <a:off x="2254896" y="4368480"/>
            <a:ext cx="18336313" cy="8710706"/>
          </a:xfrm>
        </p:spPr>
        <p:txBody>
          <a:bodyPr/>
          <a:lstStyle/>
          <a:p>
            <a:pPr marL="1606950" lvl="4" indent="-742950">
              <a:lnSpc>
                <a:spcPct val="100000"/>
              </a:lnSpc>
              <a:spcBef>
                <a:spcPts val="1200"/>
              </a:spcBef>
              <a:spcAft>
                <a:spcPts val="3000"/>
              </a:spcAft>
              <a:buClr>
                <a:srgbClr val="DD622B"/>
              </a:buClr>
              <a:buSzPct val="90000"/>
              <a:buFont typeface="Wingdings" panose="05000000000000000000" pitchFamily="2" charset="2"/>
              <a:buChar char="§"/>
              <a:defRPr/>
            </a:pPr>
            <a:r>
              <a:rPr lang="en-US" altLang="en-US" sz="4700" dirty="0"/>
              <a:t>In certain limited circumstances it is appropriate for the auditor to draw attention to or emphasis a matter that is appropriately presented or disclosed in the financial report and is considered relevant to users of the auditor’s report, but which, because of its nature, does not affect the auditor’s opinion.</a:t>
            </a:r>
          </a:p>
          <a:p>
            <a:pPr marL="1606950" lvl="4" indent="-742950">
              <a:lnSpc>
                <a:spcPct val="100000"/>
              </a:lnSpc>
              <a:spcBef>
                <a:spcPts val="1200"/>
              </a:spcBef>
              <a:spcAft>
                <a:spcPts val="3000"/>
              </a:spcAft>
              <a:buClr>
                <a:srgbClr val="DD622B"/>
              </a:buClr>
              <a:buSzPct val="90000"/>
              <a:buFont typeface="Wingdings" panose="05000000000000000000" pitchFamily="2" charset="2"/>
              <a:buChar char="§"/>
              <a:defRPr/>
            </a:pPr>
            <a:r>
              <a:rPr lang="en-US" altLang="en-US" sz="4700" dirty="0"/>
              <a:t>The major examples would be where there is a disclosure in the notes to the financial report that the auditor considers to be complete and adequate, but important enough to bring to users’ attention.</a:t>
            </a:r>
            <a:endParaRPr lang="en-AU" altLang="en-US" sz="4700" dirty="0"/>
          </a:p>
          <a:p>
            <a:pPr marL="1606950" lvl="4" indent="-742950">
              <a:lnSpc>
                <a:spcPct val="100000"/>
              </a:lnSpc>
              <a:spcBef>
                <a:spcPts val="1200"/>
              </a:spcBef>
              <a:spcAft>
                <a:spcPts val="3000"/>
              </a:spcAft>
              <a:buClr>
                <a:srgbClr val="DD622B"/>
              </a:buClr>
              <a:buSzPct val="90000"/>
              <a:buFont typeface="Wingdings" panose="05000000000000000000" pitchFamily="2" charset="2"/>
              <a:buChar char="§"/>
              <a:defRPr/>
            </a:pPr>
            <a:endParaRPr lang="en-AU" sz="4700" dirty="0"/>
          </a:p>
        </p:txBody>
      </p:sp>
      <p:sp>
        <p:nvSpPr>
          <p:cNvPr id="3" name="Slide Number Placeholder 2">
            <a:extLst>
              <a:ext uri="{FF2B5EF4-FFF2-40B4-BE49-F238E27FC236}">
                <a16:creationId xmlns:a16="http://schemas.microsoft.com/office/drawing/2014/main" id="{D05F0593-790B-409A-9AF7-BFBBE0160EAF}"/>
              </a:ext>
            </a:extLst>
          </p:cNvPr>
          <p:cNvSpPr>
            <a:spLocks noGrp="1"/>
          </p:cNvSpPr>
          <p:nvPr>
            <p:ph type="sldNum" sz="quarter" idx="12"/>
          </p:nvPr>
        </p:nvSpPr>
        <p:spPr/>
        <p:txBody>
          <a:bodyPr/>
          <a:lstStyle/>
          <a:p>
            <a:fld id="{CE1B70CE-F4BC-4B6F-A663-B479B5E51611}" type="slidenum">
              <a:rPr lang="en-AU" noProof="0" smtClean="0"/>
              <a:pPr/>
              <a:t>25</a:t>
            </a:fld>
            <a:endParaRPr lang="en-AU" noProof="0" dirty="0"/>
          </a:p>
        </p:txBody>
      </p:sp>
      <p:sp>
        <p:nvSpPr>
          <p:cNvPr id="4" name="Title 3">
            <a:extLst>
              <a:ext uri="{FF2B5EF4-FFF2-40B4-BE49-F238E27FC236}">
                <a16:creationId xmlns:a16="http://schemas.microsoft.com/office/drawing/2014/main" id="{FD6D6764-8481-4F0D-9A35-516228242D25}"/>
              </a:ext>
            </a:extLst>
          </p:cNvPr>
          <p:cNvSpPr>
            <a:spLocks noGrp="1"/>
          </p:cNvSpPr>
          <p:nvPr>
            <p:ph type="title"/>
          </p:nvPr>
        </p:nvSpPr>
        <p:spPr>
          <a:xfrm>
            <a:off x="2426590" y="1626066"/>
            <a:ext cx="18336313" cy="1491516"/>
          </a:xfrm>
        </p:spPr>
        <p:txBody>
          <a:bodyPr/>
          <a:lstStyle/>
          <a:p>
            <a:pPr algn="ctr"/>
            <a:r>
              <a:rPr lang="en-AU" altLang="en-US" sz="6600" dirty="0">
                <a:solidFill>
                  <a:srgbClr val="0070C0"/>
                </a:solidFill>
                <a:cs typeface="+mj-cs"/>
              </a:rPr>
              <a:t>Additional communications in the auditor’s report: Emphasis of Matter</a:t>
            </a:r>
            <a:endParaRPr lang="en-AU" sz="6600" dirty="0">
              <a:solidFill>
                <a:srgbClr val="0070C0"/>
              </a:solidFill>
              <a:cs typeface="+mj-cs"/>
            </a:endParaRPr>
          </a:p>
        </p:txBody>
      </p:sp>
    </p:spTree>
    <p:extLst>
      <p:ext uri="{BB962C8B-B14F-4D97-AF65-F5344CB8AC3E}">
        <p14:creationId xmlns:p14="http://schemas.microsoft.com/office/powerpoint/2010/main" val="368678049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6379AEC-E075-4047-B1A4-FBDB4A8D0F09}"/>
              </a:ext>
            </a:extLst>
          </p:cNvPr>
          <p:cNvSpPr>
            <a:spLocks noGrp="1"/>
          </p:cNvSpPr>
          <p:nvPr>
            <p:ph idx="1"/>
          </p:nvPr>
        </p:nvSpPr>
        <p:spPr>
          <a:xfrm>
            <a:off x="1102768" y="3329608"/>
            <a:ext cx="21530392" cy="8710706"/>
          </a:xfrm>
        </p:spPr>
        <p:txBody>
          <a:bodyPr/>
          <a:lstStyle/>
          <a:p>
            <a:pPr marL="1606950" lvl="4" indent="-742950">
              <a:lnSpc>
                <a:spcPct val="100000"/>
              </a:lnSpc>
              <a:spcBef>
                <a:spcPts val="1200"/>
              </a:spcBef>
              <a:spcAft>
                <a:spcPts val="3000"/>
              </a:spcAft>
              <a:buClr>
                <a:srgbClr val="DD622B"/>
              </a:buClr>
              <a:buSzPct val="90000"/>
              <a:buFont typeface="Wingdings" panose="05000000000000000000" pitchFamily="2" charset="2"/>
              <a:buChar char="§"/>
              <a:defRPr/>
            </a:pPr>
            <a:r>
              <a:rPr lang="en-US" altLang="en-US" sz="4700" dirty="0"/>
              <a:t>ASA/ISA 706.A1 outlines circumstances in which Emphasis of Matter (</a:t>
            </a:r>
            <a:r>
              <a:rPr lang="en-US" altLang="en-US" sz="4700" dirty="0" err="1"/>
              <a:t>EoM</a:t>
            </a:r>
            <a:r>
              <a:rPr lang="en-US" altLang="en-US" sz="4700" dirty="0"/>
              <a:t>) can be issued</a:t>
            </a:r>
            <a:r>
              <a:rPr lang="en-AU" altLang="en-US" sz="4700" dirty="0"/>
              <a:t>:</a:t>
            </a:r>
          </a:p>
          <a:p>
            <a:pPr marL="1867500" lvl="4" indent="-571500">
              <a:lnSpc>
                <a:spcPct val="100000"/>
              </a:lnSpc>
              <a:spcBef>
                <a:spcPts val="1200"/>
              </a:spcBef>
              <a:spcAft>
                <a:spcPts val="1800"/>
              </a:spcAft>
            </a:pPr>
            <a:r>
              <a:rPr lang="en-US" altLang="en-US" sz="4300" dirty="0"/>
              <a:t>uncertainty relating to the future outcome of exceptional litigation or regulatory action</a:t>
            </a:r>
          </a:p>
          <a:p>
            <a:pPr marL="1867500" lvl="4" indent="-571500">
              <a:lnSpc>
                <a:spcPct val="100000"/>
              </a:lnSpc>
              <a:spcBef>
                <a:spcPts val="1200"/>
              </a:spcBef>
              <a:spcAft>
                <a:spcPts val="1800"/>
              </a:spcAft>
            </a:pPr>
            <a:r>
              <a:rPr lang="en-US" altLang="en-US" sz="4300" dirty="0"/>
              <a:t>early application of a new accounting standard that has a pervasive effect on the financial report in advance of its effective date, and</a:t>
            </a:r>
          </a:p>
          <a:p>
            <a:pPr marL="1867500" lvl="4" indent="-571500">
              <a:lnSpc>
                <a:spcPct val="100000"/>
              </a:lnSpc>
              <a:spcBef>
                <a:spcPts val="1200"/>
              </a:spcBef>
              <a:spcAft>
                <a:spcPts val="1800"/>
              </a:spcAft>
            </a:pPr>
            <a:r>
              <a:rPr lang="en-US" altLang="en-US" sz="4300" dirty="0"/>
              <a:t>a major catastrophe that has had, or continues to have, a significant effect on the entity’s </a:t>
            </a:r>
            <a:r>
              <a:rPr lang="en-AU" altLang="en-US" sz="4300" dirty="0"/>
              <a:t>financial position.</a:t>
            </a:r>
          </a:p>
          <a:p>
            <a:pPr marL="1606950" lvl="4" indent="-742950">
              <a:lnSpc>
                <a:spcPct val="100000"/>
              </a:lnSpc>
              <a:spcBef>
                <a:spcPts val="1200"/>
              </a:spcBef>
              <a:spcAft>
                <a:spcPts val="3000"/>
              </a:spcAft>
              <a:buClr>
                <a:srgbClr val="DD622B"/>
              </a:buClr>
              <a:buSzPct val="90000"/>
              <a:buFont typeface="Wingdings" panose="05000000000000000000" pitchFamily="2" charset="2"/>
              <a:buChar char="§"/>
              <a:defRPr/>
            </a:pPr>
            <a:r>
              <a:rPr lang="en-US" altLang="en-US" sz="4700" dirty="0"/>
              <a:t>Until 2014, approximately 90% of auditor’s reports in Australia containing </a:t>
            </a:r>
            <a:r>
              <a:rPr lang="en-US" altLang="en-US" sz="4700" dirty="0" err="1"/>
              <a:t>EoM</a:t>
            </a:r>
            <a:r>
              <a:rPr lang="en-US" altLang="en-US" sz="4700" dirty="0"/>
              <a:t> paragraphs relate to uncertainty regarding going concern status, with going concern modifications now classed as a separate category of modification.</a:t>
            </a:r>
          </a:p>
          <a:p>
            <a:endParaRPr lang="en-AU" dirty="0"/>
          </a:p>
        </p:txBody>
      </p:sp>
      <p:sp>
        <p:nvSpPr>
          <p:cNvPr id="3" name="Slide Number Placeholder 2">
            <a:extLst>
              <a:ext uri="{FF2B5EF4-FFF2-40B4-BE49-F238E27FC236}">
                <a16:creationId xmlns:a16="http://schemas.microsoft.com/office/drawing/2014/main" id="{DDA8A74A-0A09-48E1-992C-5E5D4F5D2C86}"/>
              </a:ext>
            </a:extLst>
          </p:cNvPr>
          <p:cNvSpPr>
            <a:spLocks noGrp="1"/>
          </p:cNvSpPr>
          <p:nvPr>
            <p:ph type="sldNum" sz="quarter" idx="12"/>
          </p:nvPr>
        </p:nvSpPr>
        <p:spPr/>
        <p:txBody>
          <a:bodyPr/>
          <a:lstStyle/>
          <a:p>
            <a:fld id="{CE1B70CE-F4BC-4B6F-A663-B479B5E51611}" type="slidenum">
              <a:rPr lang="en-AU" noProof="0" smtClean="0"/>
              <a:pPr/>
              <a:t>26</a:t>
            </a:fld>
            <a:endParaRPr lang="en-AU" noProof="0" dirty="0"/>
          </a:p>
        </p:txBody>
      </p:sp>
      <p:sp>
        <p:nvSpPr>
          <p:cNvPr id="4" name="Title 3">
            <a:extLst>
              <a:ext uri="{FF2B5EF4-FFF2-40B4-BE49-F238E27FC236}">
                <a16:creationId xmlns:a16="http://schemas.microsoft.com/office/drawing/2014/main" id="{9523B4BB-1940-4E7A-BE4A-8025B5CE90F9}"/>
              </a:ext>
            </a:extLst>
          </p:cNvPr>
          <p:cNvSpPr>
            <a:spLocks noGrp="1"/>
          </p:cNvSpPr>
          <p:nvPr>
            <p:ph type="title"/>
          </p:nvPr>
        </p:nvSpPr>
        <p:spPr>
          <a:xfrm>
            <a:off x="1610686" y="1594782"/>
            <a:ext cx="20018224" cy="1491516"/>
          </a:xfrm>
        </p:spPr>
        <p:txBody>
          <a:bodyPr/>
          <a:lstStyle/>
          <a:p>
            <a:pPr algn="ctr"/>
            <a:r>
              <a:rPr lang="en-AU" altLang="en-US" sz="6600" dirty="0">
                <a:solidFill>
                  <a:srgbClr val="0070C0"/>
                </a:solidFill>
                <a:cs typeface="+mj-cs"/>
              </a:rPr>
              <a:t>Circumstances giving rise to Emphasis of Matter</a:t>
            </a:r>
            <a:endParaRPr lang="en-AU" sz="6600" dirty="0">
              <a:solidFill>
                <a:srgbClr val="0070C0"/>
              </a:solidFill>
              <a:cs typeface="+mj-cs"/>
            </a:endParaRPr>
          </a:p>
        </p:txBody>
      </p:sp>
    </p:spTree>
    <p:extLst>
      <p:ext uri="{BB962C8B-B14F-4D97-AF65-F5344CB8AC3E}">
        <p14:creationId xmlns:p14="http://schemas.microsoft.com/office/powerpoint/2010/main" val="199057413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892351F-9D2C-4599-83EF-97004D942918}"/>
              </a:ext>
            </a:extLst>
          </p:cNvPr>
          <p:cNvSpPr>
            <a:spLocks noGrp="1"/>
          </p:cNvSpPr>
          <p:nvPr>
            <p:ph idx="1"/>
          </p:nvPr>
        </p:nvSpPr>
        <p:spPr>
          <a:xfrm>
            <a:off x="1606824" y="2833190"/>
            <a:ext cx="20738304" cy="8710706"/>
          </a:xfrm>
        </p:spPr>
        <p:txBody>
          <a:bodyPr/>
          <a:lstStyle/>
          <a:p>
            <a:pPr marL="1606950" lvl="4" indent="-742950">
              <a:lnSpc>
                <a:spcPct val="100000"/>
              </a:lnSpc>
              <a:spcBef>
                <a:spcPts val="1200"/>
              </a:spcBef>
              <a:spcAft>
                <a:spcPts val="3000"/>
              </a:spcAft>
              <a:buClr>
                <a:srgbClr val="DD622B"/>
              </a:buClr>
              <a:buSzPct val="90000"/>
              <a:buFont typeface="Wingdings" panose="05000000000000000000" pitchFamily="2" charset="2"/>
              <a:buChar char="§"/>
              <a:defRPr/>
            </a:pPr>
            <a:r>
              <a:rPr lang="en-US" altLang="en-US" sz="4700" dirty="0"/>
              <a:t>The ability to include an Other Matter (OM) paragraph in the auditor’s report allows auditor to draw user’s attention to any other matters, not presented or disclosed in the financial report, that the auditor believes are sufficiently important to be highlighted.</a:t>
            </a:r>
          </a:p>
          <a:p>
            <a:pPr marL="1606950" lvl="4" indent="-742950">
              <a:lnSpc>
                <a:spcPct val="100000"/>
              </a:lnSpc>
              <a:spcBef>
                <a:spcPts val="1200"/>
              </a:spcBef>
              <a:spcAft>
                <a:spcPts val="3000"/>
              </a:spcAft>
              <a:buClr>
                <a:srgbClr val="DD622B"/>
              </a:buClr>
              <a:buSzPct val="90000"/>
              <a:buFont typeface="Wingdings" panose="05000000000000000000" pitchFamily="2" charset="2"/>
              <a:buChar char="§"/>
              <a:defRPr/>
            </a:pPr>
            <a:endParaRPr lang="en-US" altLang="en-US" sz="4700" dirty="0"/>
          </a:p>
          <a:p>
            <a:pPr marL="1606950" lvl="4" indent="-742950">
              <a:lnSpc>
                <a:spcPct val="100000"/>
              </a:lnSpc>
              <a:spcBef>
                <a:spcPts val="1200"/>
              </a:spcBef>
              <a:spcAft>
                <a:spcPts val="3000"/>
              </a:spcAft>
              <a:buClr>
                <a:srgbClr val="DD622B"/>
              </a:buClr>
              <a:buSzPct val="90000"/>
              <a:buFont typeface="Wingdings" panose="05000000000000000000" pitchFamily="2" charset="2"/>
              <a:buChar char="§"/>
              <a:defRPr/>
            </a:pPr>
            <a:r>
              <a:rPr lang="en-US" altLang="en-US" sz="4700" dirty="0"/>
              <a:t>Circumstances giving rise to an OM paragraph are those relevant to enhancing user’s understanding of the audit, the auditor’s responsibilities or the auditor’s report.</a:t>
            </a:r>
          </a:p>
          <a:p>
            <a:endParaRPr lang="en-AU" dirty="0"/>
          </a:p>
        </p:txBody>
      </p:sp>
      <p:sp>
        <p:nvSpPr>
          <p:cNvPr id="3" name="Slide Number Placeholder 2">
            <a:extLst>
              <a:ext uri="{FF2B5EF4-FFF2-40B4-BE49-F238E27FC236}">
                <a16:creationId xmlns:a16="http://schemas.microsoft.com/office/drawing/2014/main" id="{A0283129-F9F0-4221-BF61-EA8C7D6507CA}"/>
              </a:ext>
            </a:extLst>
          </p:cNvPr>
          <p:cNvSpPr>
            <a:spLocks noGrp="1"/>
          </p:cNvSpPr>
          <p:nvPr>
            <p:ph type="sldNum" sz="quarter" idx="12"/>
          </p:nvPr>
        </p:nvSpPr>
        <p:spPr/>
        <p:txBody>
          <a:bodyPr/>
          <a:lstStyle/>
          <a:p>
            <a:fld id="{CE1B70CE-F4BC-4B6F-A663-B479B5E51611}" type="slidenum">
              <a:rPr lang="en-AU" noProof="0" smtClean="0"/>
              <a:pPr/>
              <a:t>27</a:t>
            </a:fld>
            <a:endParaRPr lang="en-AU" noProof="0" dirty="0"/>
          </a:p>
        </p:txBody>
      </p:sp>
      <p:sp>
        <p:nvSpPr>
          <p:cNvPr id="4" name="Title 3">
            <a:extLst>
              <a:ext uri="{FF2B5EF4-FFF2-40B4-BE49-F238E27FC236}">
                <a16:creationId xmlns:a16="http://schemas.microsoft.com/office/drawing/2014/main" id="{23AE2651-5FFF-4281-95BA-3D0E69D7CD8A}"/>
              </a:ext>
            </a:extLst>
          </p:cNvPr>
          <p:cNvSpPr>
            <a:spLocks noGrp="1"/>
          </p:cNvSpPr>
          <p:nvPr>
            <p:ph type="title"/>
          </p:nvPr>
        </p:nvSpPr>
        <p:spPr>
          <a:xfrm>
            <a:off x="6080901" y="953344"/>
            <a:ext cx="18336313" cy="1491516"/>
          </a:xfrm>
        </p:spPr>
        <p:txBody>
          <a:bodyPr/>
          <a:lstStyle/>
          <a:p>
            <a:r>
              <a:rPr lang="en-AU" altLang="en-US" sz="6600" dirty="0">
                <a:solidFill>
                  <a:srgbClr val="0070C0"/>
                </a:solidFill>
                <a:cs typeface="+mj-cs"/>
              </a:rPr>
              <a:t>Other Matter paragraph</a:t>
            </a:r>
            <a:endParaRPr lang="en-AU" sz="6600" dirty="0">
              <a:solidFill>
                <a:srgbClr val="0070C0"/>
              </a:solidFill>
              <a:cs typeface="+mj-cs"/>
            </a:endParaRPr>
          </a:p>
        </p:txBody>
      </p:sp>
    </p:spTree>
    <p:extLst>
      <p:ext uri="{BB962C8B-B14F-4D97-AF65-F5344CB8AC3E}">
        <p14:creationId xmlns:p14="http://schemas.microsoft.com/office/powerpoint/2010/main" val="184492780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9F1578A1-898A-4D2A-9DCA-B40D9447CD1D}"/>
              </a:ext>
            </a:extLst>
          </p:cNvPr>
          <p:cNvSpPr>
            <a:spLocks noGrp="1"/>
          </p:cNvSpPr>
          <p:nvPr>
            <p:ph type="body" sz="quarter" idx="15"/>
          </p:nvPr>
        </p:nvSpPr>
        <p:spPr>
          <a:xfrm>
            <a:off x="3767064" y="3329608"/>
            <a:ext cx="19910334" cy="5555493"/>
          </a:xfrm>
        </p:spPr>
        <p:txBody>
          <a:bodyPr/>
          <a:lstStyle/>
          <a:p>
            <a:r>
              <a:rPr lang="en-AU" altLang="en-US" sz="9600" dirty="0"/>
              <a:t>LO </a:t>
            </a:r>
            <a:r>
              <a:rPr lang="en-AU" altLang="en-US" sz="9600" dirty="0" smtClean="0"/>
              <a:t>11.5</a:t>
            </a:r>
          </a:p>
          <a:p>
            <a:r>
              <a:rPr lang="en-AU" altLang="en-US" sz="9600" dirty="0" smtClean="0"/>
              <a:t> </a:t>
            </a:r>
            <a:r>
              <a:rPr lang="en-AU" altLang="en-US" sz="9600" dirty="0"/>
              <a:t>Circumstances giving rise to a modified opinion</a:t>
            </a:r>
            <a:endParaRPr lang="en-AU" dirty="0"/>
          </a:p>
        </p:txBody>
      </p:sp>
    </p:spTree>
    <p:extLst>
      <p:ext uri="{BB962C8B-B14F-4D97-AF65-F5344CB8AC3E}">
        <p14:creationId xmlns:p14="http://schemas.microsoft.com/office/powerpoint/2010/main" val="240460634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25913CA-7825-405B-919C-0E5B1557FB1B}"/>
              </a:ext>
            </a:extLst>
          </p:cNvPr>
          <p:cNvSpPr>
            <a:spLocks noGrp="1"/>
          </p:cNvSpPr>
          <p:nvPr>
            <p:ph idx="1"/>
          </p:nvPr>
        </p:nvSpPr>
        <p:spPr>
          <a:xfrm>
            <a:off x="2110880" y="3401616"/>
            <a:ext cx="20234248" cy="8710706"/>
          </a:xfrm>
        </p:spPr>
        <p:txBody>
          <a:bodyPr/>
          <a:lstStyle/>
          <a:p>
            <a:pPr marL="1606950" lvl="4" indent="-742950">
              <a:lnSpc>
                <a:spcPct val="100000"/>
              </a:lnSpc>
              <a:spcBef>
                <a:spcPts val="1200"/>
              </a:spcBef>
              <a:spcAft>
                <a:spcPts val="3000"/>
              </a:spcAft>
              <a:buClr>
                <a:srgbClr val="DD622B"/>
              </a:buClr>
              <a:buSzPct val="90000"/>
              <a:buFont typeface="Wingdings" panose="05000000000000000000" pitchFamily="2" charset="2"/>
              <a:buChar char="§"/>
              <a:defRPr/>
            </a:pPr>
            <a:r>
              <a:rPr lang="en-US" altLang="en-US" sz="4700" dirty="0"/>
              <a:t>The auditor’s opinion should be modified when:</a:t>
            </a:r>
          </a:p>
          <a:p>
            <a:pPr marL="2731500" lvl="6" indent="-571500"/>
            <a:r>
              <a:rPr lang="en-US" altLang="en-US" sz="4300" dirty="0"/>
              <a:t>the auditor concludes, based on the audit evidence obtained, that the financial report is not free from material misstatements, or</a:t>
            </a:r>
          </a:p>
          <a:p>
            <a:pPr marL="2731500" lvl="6" indent="-571500"/>
            <a:r>
              <a:rPr lang="en-US" altLang="en-US" sz="4300" dirty="0"/>
              <a:t>the auditor is unable to obtain sufficient appropriate evidence to conclude that the financial report is free of material misstatements (ASA/ISA 705.06).</a:t>
            </a:r>
          </a:p>
          <a:p>
            <a:pPr marL="1606950" lvl="4" indent="-742950">
              <a:lnSpc>
                <a:spcPct val="100000"/>
              </a:lnSpc>
              <a:spcBef>
                <a:spcPts val="1200"/>
              </a:spcBef>
              <a:spcAft>
                <a:spcPts val="3000"/>
              </a:spcAft>
              <a:buClr>
                <a:srgbClr val="DD622B"/>
              </a:buClr>
              <a:buSzPct val="90000"/>
              <a:buFont typeface="Wingdings" panose="05000000000000000000" pitchFamily="2" charset="2"/>
              <a:buChar char="§"/>
              <a:defRPr/>
            </a:pPr>
            <a:r>
              <a:rPr lang="en-US" altLang="en-US" sz="4700" dirty="0"/>
              <a:t>Before issuing a modified opinion, the auditor should take all reasonable steps to overcome the issues giving rise to the material misstatement (</a:t>
            </a:r>
            <a:r>
              <a:rPr lang="en-AU" altLang="en-US" sz="4700" dirty="0"/>
              <a:t>disagreements with management) </a:t>
            </a:r>
            <a:r>
              <a:rPr lang="en-US" altLang="en-US" sz="4700" dirty="0"/>
              <a:t>or the issues causing the auditor to be unable to obtain sufficient appropriate evidence (limitations on scope).</a:t>
            </a:r>
            <a:endParaRPr lang="en-AU" altLang="en-US" sz="4700" dirty="0"/>
          </a:p>
          <a:p>
            <a:pPr marL="685800" indent="-685800">
              <a:buFont typeface="Arial" panose="020B0604020202020204" pitchFamily="34" charset="0"/>
              <a:buChar char="•"/>
            </a:pPr>
            <a:endParaRPr lang="en-AU" dirty="0"/>
          </a:p>
        </p:txBody>
      </p:sp>
      <p:sp>
        <p:nvSpPr>
          <p:cNvPr id="3" name="Slide Number Placeholder 2">
            <a:extLst>
              <a:ext uri="{FF2B5EF4-FFF2-40B4-BE49-F238E27FC236}">
                <a16:creationId xmlns:a16="http://schemas.microsoft.com/office/drawing/2014/main" id="{643F89A0-72E5-4958-9B9F-EBE6F39FD5D4}"/>
              </a:ext>
            </a:extLst>
          </p:cNvPr>
          <p:cNvSpPr>
            <a:spLocks noGrp="1"/>
          </p:cNvSpPr>
          <p:nvPr>
            <p:ph type="sldNum" sz="quarter" idx="12"/>
          </p:nvPr>
        </p:nvSpPr>
        <p:spPr/>
        <p:txBody>
          <a:bodyPr/>
          <a:lstStyle/>
          <a:p>
            <a:fld id="{CE1B70CE-F4BC-4B6F-A663-B479B5E51611}" type="slidenum">
              <a:rPr lang="en-AU" noProof="0" smtClean="0"/>
              <a:pPr/>
              <a:t>29</a:t>
            </a:fld>
            <a:endParaRPr lang="en-AU" noProof="0" dirty="0"/>
          </a:p>
        </p:txBody>
      </p:sp>
      <p:sp>
        <p:nvSpPr>
          <p:cNvPr id="4" name="Title 3">
            <a:extLst>
              <a:ext uri="{FF2B5EF4-FFF2-40B4-BE49-F238E27FC236}">
                <a16:creationId xmlns:a16="http://schemas.microsoft.com/office/drawing/2014/main" id="{BAB4F710-0DA0-42F1-9AF2-EBCD96A66044}"/>
              </a:ext>
            </a:extLst>
          </p:cNvPr>
          <p:cNvSpPr>
            <a:spLocks noGrp="1"/>
          </p:cNvSpPr>
          <p:nvPr>
            <p:ph type="title"/>
          </p:nvPr>
        </p:nvSpPr>
        <p:spPr>
          <a:xfrm>
            <a:off x="1678832" y="1457400"/>
            <a:ext cx="20810312" cy="1491516"/>
          </a:xfrm>
        </p:spPr>
        <p:txBody>
          <a:bodyPr/>
          <a:lstStyle/>
          <a:p>
            <a:r>
              <a:rPr lang="en-AU" altLang="en-US" sz="4800" dirty="0"/>
              <a:t> </a:t>
            </a:r>
            <a:r>
              <a:rPr lang="en-AU" altLang="en-US" sz="6600" dirty="0">
                <a:solidFill>
                  <a:srgbClr val="0070C0"/>
                </a:solidFill>
                <a:cs typeface="+mj-cs"/>
              </a:rPr>
              <a:t>Circumstances giving rise to a modified opinion</a:t>
            </a:r>
            <a:endParaRPr lang="en-AU" sz="6600" dirty="0">
              <a:solidFill>
                <a:srgbClr val="0070C0"/>
              </a:solidFill>
              <a:cs typeface="+mj-cs"/>
            </a:endParaRPr>
          </a:p>
        </p:txBody>
      </p:sp>
    </p:spTree>
    <p:extLst>
      <p:ext uri="{BB962C8B-B14F-4D97-AF65-F5344CB8AC3E}">
        <p14:creationId xmlns:p14="http://schemas.microsoft.com/office/powerpoint/2010/main" val="363931135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C4B7FFC-D224-4EEB-856C-94D3943D5E08}"/>
              </a:ext>
            </a:extLst>
          </p:cNvPr>
          <p:cNvSpPr>
            <a:spLocks noGrp="1"/>
          </p:cNvSpPr>
          <p:nvPr>
            <p:ph idx="1"/>
          </p:nvPr>
        </p:nvSpPr>
        <p:spPr>
          <a:xfrm>
            <a:off x="1534816" y="2520828"/>
            <a:ext cx="20666296" cy="8710706"/>
          </a:xfrm>
        </p:spPr>
        <p:txBody>
          <a:bodyPr/>
          <a:lstStyle/>
          <a:p>
            <a:pPr marL="1606950" lvl="4" indent="-742950">
              <a:lnSpc>
                <a:spcPct val="100000"/>
              </a:lnSpc>
              <a:spcBef>
                <a:spcPts val="1200"/>
              </a:spcBef>
              <a:spcAft>
                <a:spcPts val="3000"/>
              </a:spcAft>
              <a:buClr>
                <a:srgbClr val="DD622B"/>
              </a:buClr>
              <a:buSzPct val="90000"/>
              <a:buFont typeface="Wingdings" panose="05000000000000000000" pitchFamily="2" charset="2"/>
              <a:buChar char="§"/>
              <a:defRPr/>
            </a:pPr>
            <a:r>
              <a:rPr lang="en-US" altLang="en-US" sz="4700" dirty="0"/>
              <a:t>ASA/ISA 450 defines a misstatement as the difference between the amount, classification, presentation or disclosure of an item reported by an entity in the financial report and the way that item is required to be treated in accordance with the applicable financial reporting framework.</a:t>
            </a:r>
          </a:p>
          <a:p>
            <a:pPr marL="1606950" lvl="4" indent="-742950">
              <a:lnSpc>
                <a:spcPct val="100000"/>
              </a:lnSpc>
              <a:spcBef>
                <a:spcPts val="1200"/>
              </a:spcBef>
              <a:spcAft>
                <a:spcPts val="3000"/>
              </a:spcAft>
              <a:buClr>
                <a:srgbClr val="DD622B"/>
              </a:buClr>
              <a:buSzPct val="90000"/>
              <a:buFont typeface="Wingdings" panose="05000000000000000000" pitchFamily="2" charset="2"/>
              <a:buChar char="§"/>
              <a:defRPr/>
            </a:pPr>
            <a:r>
              <a:rPr lang="en-US" altLang="en-US" sz="4700" dirty="0"/>
              <a:t>Therefore, a material misstatement in the financial report may arise in relation to:</a:t>
            </a:r>
          </a:p>
          <a:p>
            <a:pPr marL="3163500" lvl="7" indent="-571500">
              <a:lnSpc>
                <a:spcPct val="150000"/>
              </a:lnSpc>
            </a:pPr>
            <a:r>
              <a:rPr lang="en-US" altLang="en-US" sz="4300" dirty="0"/>
              <a:t>the appropriateness of the accounting policies selected</a:t>
            </a:r>
          </a:p>
          <a:p>
            <a:pPr marL="3163500" lvl="7" indent="-571500">
              <a:lnSpc>
                <a:spcPct val="150000"/>
              </a:lnSpc>
            </a:pPr>
            <a:r>
              <a:rPr lang="en-US" altLang="en-US" sz="4300" dirty="0"/>
              <a:t>the application of those accounting policies, or</a:t>
            </a:r>
          </a:p>
          <a:p>
            <a:pPr marL="3163500" lvl="7" indent="-571500">
              <a:lnSpc>
                <a:spcPct val="150000"/>
              </a:lnSpc>
            </a:pPr>
            <a:r>
              <a:rPr lang="en-US" altLang="en-US" sz="4300" dirty="0"/>
              <a:t>the appropriateness or adequacy of disclosures in the financial report (ASA/</a:t>
            </a:r>
            <a:r>
              <a:rPr lang="en-AU" altLang="en-US" sz="4300" dirty="0"/>
              <a:t>ISA 705.A3).</a:t>
            </a:r>
            <a:endParaRPr lang="en-US" altLang="en-US" sz="4300" dirty="0"/>
          </a:p>
          <a:p>
            <a:pPr marL="571500" indent="-571500">
              <a:lnSpc>
                <a:spcPct val="150000"/>
              </a:lnSpc>
              <a:buFont typeface="Arial" panose="020B0604020202020204" pitchFamily="34" charset="0"/>
              <a:buChar char="•"/>
            </a:pPr>
            <a:endParaRPr lang="en-AU" sz="4300" dirty="0"/>
          </a:p>
        </p:txBody>
      </p:sp>
      <p:sp>
        <p:nvSpPr>
          <p:cNvPr id="3" name="Slide Number Placeholder 2">
            <a:extLst>
              <a:ext uri="{FF2B5EF4-FFF2-40B4-BE49-F238E27FC236}">
                <a16:creationId xmlns:a16="http://schemas.microsoft.com/office/drawing/2014/main" id="{D6FC305A-2EE0-4965-8AD0-5ADB125E15E7}"/>
              </a:ext>
            </a:extLst>
          </p:cNvPr>
          <p:cNvSpPr>
            <a:spLocks noGrp="1"/>
          </p:cNvSpPr>
          <p:nvPr>
            <p:ph type="sldNum" sz="quarter" idx="12"/>
          </p:nvPr>
        </p:nvSpPr>
        <p:spPr/>
        <p:txBody>
          <a:bodyPr/>
          <a:lstStyle/>
          <a:p>
            <a:fld id="{CE1B70CE-F4BC-4B6F-A663-B479B5E51611}" type="slidenum">
              <a:rPr lang="en-AU" noProof="0" smtClean="0"/>
              <a:pPr/>
              <a:t>30</a:t>
            </a:fld>
            <a:endParaRPr lang="en-AU" noProof="0" dirty="0"/>
          </a:p>
        </p:txBody>
      </p:sp>
      <p:sp>
        <p:nvSpPr>
          <p:cNvPr id="4" name="Title 3">
            <a:extLst>
              <a:ext uri="{FF2B5EF4-FFF2-40B4-BE49-F238E27FC236}">
                <a16:creationId xmlns:a16="http://schemas.microsoft.com/office/drawing/2014/main" id="{6A0CA85D-A85A-4183-BF0A-2D8226BAD70C}"/>
              </a:ext>
            </a:extLst>
          </p:cNvPr>
          <p:cNvSpPr>
            <a:spLocks noGrp="1"/>
          </p:cNvSpPr>
          <p:nvPr>
            <p:ph type="title"/>
          </p:nvPr>
        </p:nvSpPr>
        <p:spPr>
          <a:xfrm>
            <a:off x="2254896" y="1004232"/>
            <a:ext cx="18336313" cy="1491516"/>
          </a:xfrm>
        </p:spPr>
        <p:txBody>
          <a:bodyPr/>
          <a:lstStyle/>
          <a:p>
            <a:pPr algn="ctr"/>
            <a:r>
              <a:rPr lang="en-AU" altLang="en-US" sz="6600" dirty="0">
                <a:solidFill>
                  <a:srgbClr val="0070C0"/>
                </a:solidFill>
                <a:cs typeface="+mj-cs"/>
              </a:rPr>
              <a:t>Material Misstatement</a:t>
            </a:r>
            <a:endParaRPr lang="en-AU" sz="6600" dirty="0">
              <a:solidFill>
                <a:srgbClr val="0070C0"/>
              </a:solidFill>
              <a:cs typeface="+mj-cs"/>
            </a:endParaRPr>
          </a:p>
        </p:txBody>
      </p:sp>
    </p:spTree>
    <p:extLst>
      <p:ext uri="{BB962C8B-B14F-4D97-AF65-F5344CB8AC3E}">
        <p14:creationId xmlns:p14="http://schemas.microsoft.com/office/powerpoint/2010/main" val="253445471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A5DC094-4943-4382-90CA-F686D3B6A489}"/>
              </a:ext>
            </a:extLst>
          </p:cNvPr>
          <p:cNvSpPr>
            <a:spLocks noGrp="1"/>
          </p:cNvSpPr>
          <p:nvPr>
            <p:ph idx="1"/>
          </p:nvPr>
        </p:nvSpPr>
        <p:spPr>
          <a:xfrm>
            <a:off x="1678832" y="3473624"/>
            <a:ext cx="21170352" cy="8710706"/>
          </a:xfrm>
        </p:spPr>
        <p:txBody>
          <a:bodyPr/>
          <a:lstStyle/>
          <a:p>
            <a:pPr marL="1606950" lvl="4" indent="-742950">
              <a:lnSpc>
                <a:spcPct val="100000"/>
              </a:lnSpc>
              <a:spcBef>
                <a:spcPts val="1200"/>
              </a:spcBef>
              <a:spcAft>
                <a:spcPts val="3000"/>
              </a:spcAft>
              <a:buClr>
                <a:srgbClr val="DD622B"/>
              </a:buClr>
              <a:buSzPct val="90000"/>
              <a:buFont typeface="Wingdings" panose="05000000000000000000" pitchFamily="2" charset="2"/>
              <a:buChar char="§"/>
              <a:defRPr/>
            </a:pPr>
            <a:r>
              <a:rPr lang="en-AU" altLang="en-US" sz="4700" dirty="0"/>
              <a:t>An inability to obtain sufficient appropriate audit evidence (</a:t>
            </a:r>
            <a:r>
              <a:rPr lang="en-US" altLang="en-US" sz="4700" dirty="0"/>
              <a:t>scope limitation on the auditor’s work) may arise for one of three reasons </a:t>
            </a:r>
            <a:r>
              <a:rPr lang="en-AU" altLang="en-US" sz="4700" dirty="0"/>
              <a:t>(ASA/ISA 705.A8):</a:t>
            </a:r>
          </a:p>
          <a:p>
            <a:pPr marL="2299500" lvl="5" indent="-571500"/>
            <a:r>
              <a:rPr lang="en-US" altLang="en-US" sz="4200" dirty="0"/>
              <a:t>circumstances beyond the control of the entity</a:t>
            </a:r>
          </a:p>
          <a:p>
            <a:pPr marL="2299500" lvl="5" indent="-571500"/>
            <a:r>
              <a:rPr lang="en-US" altLang="en-US" sz="4200" dirty="0"/>
              <a:t>circumstances related to the nature or timing of the auditor’s work</a:t>
            </a:r>
            <a:r>
              <a:rPr lang="en-AU" altLang="en-US" sz="4200" dirty="0"/>
              <a:t>, or</a:t>
            </a:r>
          </a:p>
          <a:p>
            <a:pPr marL="2299500" lvl="5" indent="-571500"/>
            <a:r>
              <a:rPr lang="en-US" altLang="en-US" sz="4200" dirty="0"/>
              <a:t>limitations imposed by the entity.</a:t>
            </a:r>
          </a:p>
          <a:p>
            <a:pPr lvl="3" indent="0">
              <a:buNone/>
            </a:pPr>
            <a:endParaRPr lang="en-US" altLang="en-US" sz="4200" dirty="0"/>
          </a:p>
          <a:p>
            <a:pPr marL="1606950" lvl="4" indent="-742950">
              <a:lnSpc>
                <a:spcPct val="100000"/>
              </a:lnSpc>
              <a:spcBef>
                <a:spcPts val="1200"/>
              </a:spcBef>
              <a:spcAft>
                <a:spcPts val="3000"/>
              </a:spcAft>
              <a:buClr>
                <a:srgbClr val="DD622B"/>
              </a:buClr>
              <a:buSzPct val="90000"/>
              <a:buFont typeface="Wingdings" panose="05000000000000000000" pitchFamily="2" charset="2"/>
              <a:buChar char="§"/>
              <a:defRPr/>
            </a:pPr>
            <a:r>
              <a:rPr lang="en-US" altLang="en-US" sz="4700" dirty="0"/>
              <a:t>A limitation on the performance of a particular procedure does not necessarily constitute a limitation on the scope of the audit if the auditor is able to obtain sufficient appropriate evidence by performing alternative procedures.</a:t>
            </a:r>
          </a:p>
          <a:p>
            <a:pPr marL="1606950" lvl="4" indent="-742950">
              <a:lnSpc>
                <a:spcPct val="100000"/>
              </a:lnSpc>
              <a:spcBef>
                <a:spcPts val="1200"/>
              </a:spcBef>
              <a:spcAft>
                <a:spcPts val="3000"/>
              </a:spcAft>
              <a:buClr>
                <a:srgbClr val="DD622B"/>
              </a:buClr>
              <a:buSzPct val="90000"/>
              <a:buFont typeface="Wingdings" panose="05000000000000000000" pitchFamily="2" charset="2"/>
              <a:buChar char="§"/>
              <a:defRPr/>
            </a:pPr>
            <a:endParaRPr lang="en-AU" sz="4700" dirty="0"/>
          </a:p>
        </p:txBody>
      </p:sp>
      <p:sp>
        <p:nvSpPr>
          <p:cNvPr id="3" name="Slide Number Placeholder 2">
            <a:extLst>
              <a:ext uri="{FF2B5EF4-FFF2-40B4-BE49-F238E27FC236}">
                <a16:creationId xmlns:a16="http://schemas.microsoft.com/office/drawing/2014/main" id="{19A1181B-4E67-4A5B-8058-4C2AC3EB156F}"/>
              </a:ext>
            </a:extLst>
          </p:cNvPr>
          <p:cNvSpPr>
            <a:spLocks noGrp="1"/>
          </p:cNvSpPr>
          <p:nvPr>
            <p:ph type="sldNum" sz="quarter" idx="12"/>
          </p:nvPr>
        </p:nvSpPr>
        <p:spPr/>
        <p:txBody>
          <a:bodyPr/>
          <a:lstStyle/>
          <a:p>
            <a:fld id="{CE1B70CE-F4BC-4B6F-A663-B479B5E51611}" type="slidenum">
              <a:rPr lang="en-AU" noProof="0" smtClean="0"/>
              <a:pPr/>
              <a:t>31</a:t>
            </a:fld>
            <a:endParaRPr lang="en-AU" noProof="0" dirty="0"/>
          </a:p>
        </p:txBody>
      </p:sp>
      <p:sp>
        <p:nvSpPr>
          <p:cNvPr id="4" name="Title 3">
            <a:extLst>
              <a:ext uri="{FF2B5EF4-FFF2-40B4-BE49-F238E27FC236}">
                <a16:creationId xmlns:a16="http://schemas.microsoft.com/office/drawing/2014/main" id="{BAAEEED8-589C-489F-AE87-33A4689DFE90}"/>
              </a:ext>
            </a:extLst>
          </p:cNvPr>
          <p:cNvSpPr>
            <a:spLocks noGrp="1"/>
          </p:cNvSpPr>
          <p:nvPr>
            <p:ph type="title"/>
          </p:nvPr>
        </p:nvSpPr>
        <p:spPr>
          <a:xfrm>
            <a:off x="2451642" y="1169368"/>
            <a:ext cx="18336313" cy="1491516"/>
          </a:xfrm>
        </p:spPr>
        <p:txBody>
          <a:bodyPr/>
          <a:lstStyle/>
          <a:p>
            <a:pPr algn="ctr"/>
            <a:r>
              <a:rPr lang="en-AU" altLang="en-US" sz="6600" dirty="0" smtClean="0">
                <a:solidFill>
                  <a:srgbClr val="0070C0"/>
                </a:solidFill>
                <a:cs typeface="+mj-cs"/>
              </a:rPr>
              <a:t>An inability to obtain sufficient appropriate audit evidence</a:t>
            </a:r>
            <a:endParaRPr lang="en-AU" sz="6600" dirty="0">
              <a:solidFill>
                <a:srgbClr val="0070C0"/>
              </a:solidFill>
              <a:cs typeface="+mj-cs"/>
            </a:endParaRPr>
          </a:p>
        </p:txBody>
      </p:sp>
    </p:spTree>
    <p:extLst>
      <p:ext uri="{BB962C8B-B14F-4D97-AF65-F5344CB8AC3E}">
        <p14:creationId xmlns:p14="http://schemas.microsoft.com/office/powerpoint/2010/main" val="31469960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A94EC38-F04B-4AF1-9CF0-9E383817CC0F}"/>
              </a:ext>
            </a:extLst>
          </p:cNvPr>
          <p:cNvSpPr>
            <a:spLocks noGrp="1"/>
          </p:cNvSpPr>
          <p:nvPr>
            <p:ph idx="1"/>
          </p:nvPr>
        </p:nvSpPr>
        <p:spPr>
          <a:xfrm>
            <a:off x="2614936" y="3401616"/>
            <a:ext cx="18336313" cy="8710706"/>
          </a:xfrm>
        </p:spPr>
        <p:txBody>
          <a:bodyPr/>
          <a:lstStyle/>
          <a:p>
            <a:pPr marL="1606950" lvl="4" indent="-742950">
              <a:lnSpc>
                <a:spcPct val="100000"/>
              </a:lnSpc>
              <a:spcBef>
                <a:spcPts val="1200"/>
              </a:spcBef>
              <a:spcAft>
                <a:spcPts val="3000"/>
              </a:spcAft>
              <a:buClr>
                <a:srgbClr val="DD622B"/>
              </a:buClr>
              <a:buSzPct val="90000"/>
              <a:buFont typeface="Wingdings" panose="05000000000000000000" pitchFamily="2" charset="2"/>
              <a:buChar char="§"/>
              <a:defRPr/>
            </a:pPr>
            <a:r>
              <a:rPr lang="en-AU" altLang="en-US" sz="4700" dirty="0"/>
              <a:t>The primary factor when considering whether to modify the auditor’s opinion, or attempting to determine what sort of modification to apply, is the materiality of the subject matter giving rise to the qualification.</a:t>
            </a:r>
          </a:p>
          <a:p>
            <a:pPr marL="1606950" lvl="4" indent="-742950">
              <a:lnSpc>
                <a:spcPct val="100000"/>
              </a:lnSpc>
              <a:spcBef>
                <a:spcPts val="1200"/>
              </a:spcBef>
              <a:spcAft>
                <a:spcPts val="3000"/>
              </a:spcAft>
              <a:buClr>
                <a:srgbClr val="DD622B"/>
              </a:buClr>
              <a:buSzPct val="90000"/>
              <a:buFont typeface="Wingdings" panose="05000000000000000000" pitchFamily="2" charset="2"/>
              <a:buChar char="§"/>
              <a:defRPr/>
            </a:pPr>
            <a:r>
              <a:rPr lang="en-AU" altLang="en-US" sz="4700" dirty="0"/>
              <a:t>One critical aspect is the dollar magnitude of the effects of the matter on the financial report.</a:t>
            </a:r>
          </a:p>
          <a:p>
            <a:pPr marL="1606950" lvl="4" indent="-742950">
              <a:lnSpc>
                <a:spcPct val="100000"/>
              </a:lnSpc>
              <a:spcBef>
                <a:spcPts val="1200"/>
              </a:spcBef>
              <a:spcAft>
                <a:spcPts val="3000"/>
              </a:spcAft>
              <a:buClr>
                <a:srgbClr val="DD622B"/>
              </a:buClr>
              <a:buSzPct val="90000"/>
              <a:buFont typeface="Wingdings" panose="05000000000000000000" pitchFamily="2" charset="2"/>
              <a:buChar char="§"/>
              <a:defRPr/>
            </a:pPr>
            <a:r>
              <a:rPr lang="en-AU" altLang="en-US" sz="4700" dirty="0"/>
              <a:t>The auditor also needs to consider the nature of the matter when making judgments regarding materiality</a:t>
            </a:r>
            <a:endParaRPr lang="en-AU" sz="4700" dirty="0"/>
          </a:p>
        </p:txBody>
      </p:sp>
      <p:sp>
        <p:nvSpPr>
          <p:cNvPr id="3" name="Slide Number Placeholder 2">
            <a:extLst>
              <a:ext uri="{FF2B5EF4-FFF2-40B4-BE49-F238E27FC236}">
                <a16:creationId xmlns:a16="http://schemas.microsoft.com/office/drawing/2014/main" id="{13CA7EC3-63D2-46DF-A63A-047BC08A8172}"/>
              </a:ext>
            </a:extLst>
          </p:cNvPr>
          <p:cNvSpPr>
            <a:spLocks noGrp="1"/>
          </p:cNvSpPr>
          <p:nvPr>
            <p:ph type="sldNum" sz="quarter" idx="12"/>
          </p:nvPr>
        </p:nvSpPr>
        <p:spPr/>
        <p:txBody>
          <a:bodyPr/>
          <a:lstStyle/>
          <a:p>
            <a:fld id="{CE1B70CE-F4BC-4B6F-A663-B479B5E51611}" type="slidenum">
              <a:rPr lang="en-AU" noProof="0" smtClean="0"/>
              <a:pPr/>
              <a:t>32</a:t>
            </a:fld>
            <a:endParaRPr lang="en-AU" noProof="0" dirty="0"/>
          </a:p>
        </p:txBody>
      </p:sp>
      <p:sp>
        <p:nvSpPr>
          <p:cNvPr id="4" name="Title 3">
            <a:extLst>
              <a:ext uri="{FF2B5EF4-FFF2-40B4-BE49-F238E27FC236}">
                <a16:creationId xmlns:a16="http://schemas.microsoft.com/office/drawing/2014/main" id="{2ABD8676-CF2A-4B26-A4F9-2EFBEA6B19BC}"/>
              </a:ext>
            </a:extLst>
          </p:cNvPr>
          <p:cNvSpPr>
            <a:spLocks noGrp="1"/>
          </p:cNvSpPr>
          <p:nvPr>
            <p:ph type="title"/>
          </p:nvPr>
        </p:nvSpPr>
        <p:spPr>
          <a:xfrm>
            <a:off x="1318792" y="1241376"/>
            <a:ext cx="21530392" cy="1491516"/>
          </a:xfrm>
        </p:spPr>
        <p:txBody>
          <a:bodyPr/>
          <a:lstStyle/>
          <a:p>
            <a:pPr algn="ctr"/>
            <a:r>
              <a:rPr lang="en-AU" altLang="en-US" sz="6600" dirty="0">
                <a:solidFill>
                  <a:srgbClr val="0070C0"/>
                </a:solidFill>
                <a:cs typeface="+mj-cs"/>
              </a:rPr>
              <a:t>The effect of materiality on the audit qualification</a:t>
            </a:r>
            <a:endParaRPr lang="en-AU" sz="6600" dirty="0">
              <a:solidFill>
                <a:srgbClr val="0070C0"/>
              </a:solidFill>
              <a:cs typeface="+mj-cs"/>
            </a:endParaRPr>
          </a:p>
        </p:txBody>
      </p:sp>
    </p:spTree>
    <p:extLst>
      <p:ext uri="{BB962C8B-B14F-4D97-AF65-F5344CB8AC3E}">
        <p14:creationId xmlns:p14="http://schemas.microsoft.com/office/powerpoint/2010/main" val="70404782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410DFFE-7DB3-47D0-8FA1-A6023CCB390A}"/>
              </a:ext>
            </a:extLst>
          </p:cNvPr>
          <p:cNvSpPr>
            <a:spLocks noGrp="1"/>
          </p:cNvSpPr>
          <p:nvPr>
            <p:ph idx="1"/>
          </p:nvPr>
        </p:nvSpPr>
        <p:spPr>
          <a:xfrm>
            <a:off x="1409528" y="4049688"/>
            <a:ext cx="20954328" cy="8710706"/>
          </a:xfrm>
        </p:spPr>
        <p:txBody>
          <a:bodyPr/>
          <a:lstStyle/>
          <a:p>
            <a:pPr marL="1606950" lvl="4" indent="-742950">
              <a:lnSpc>
                <a:spcPct val="100000"/>
              </a:lnSpc>
              <a:spcBef>
                <a:spcPts val="1200"/>
              </a:spcBef>
              <a:spcAft>
                <a:spcPts val="3000"/>
              </a:spcAft>
              <a:buClr>
                <a:srgbClr val="DD622B"/>
              </a:buClr>
              <a:buSzPct val="90000"/>
              <a:buFont typeface="Wingdings" panose="05000000000000000000" pitchFamily="2" charset="2"/>
              <a:buChar char="§"/>
              <a:defRPr/>
            </a:pPr>
            <a:r>
              <a:rPr lang="en-US" altLang="en-US" sz="4700" dirty="0"/>
              <a:t>Most annual reports include information that is not part of the financial report, much of which contains or refers to financial information</a:t>
            </a:r>
            <a:r>
              <a:rPr lang="en-AU" altLang="en-US" sz="4700" dirty="0"/>
              <a:t> (e.g. summaries of 5–10 years of operating results, chairperson’s </a:t>
            </a:r>
            <a:br>
              <a:rPr lang="en-AU" altLang="en-US" sz="4700" dirty="0"/>
            </a:br>
            <a:r>
              <a:rPr lang="en-AU" altLang="en-US" sz="4700" dirty="0"/>
              <a:t>and directors’ reports).</a:t>
            </a:r>
          </a:p>
          <a:p>
            <a:pPr marL="1606950" lvl="4" indent="-742950">
              <a:lnSpc>
                <a:spcPct val="100000"/>
              </a:lnSpc>
              <a:spcBef>
                <a:spcPts val="1200"/>
              </a:spcBef>
              <a:spcAft>
                <a:spcPts val="3000"/>
              </a:spcAft>
              <a:buClr>
                <a:srgbClr val="DD622B"/>
              </a:buClr>
              <a:buSzPct val="90000"/>
              <a:buFont typeface="Wingdings" panose="05000000000000000000" pitchFamily="2" charset="2"/>
              <a:buChar char="§"/>
              <a:defRPr/>
            </a:pPr>
            <a:r>
              <a:rPr lang="en-AU" altLang="en-US" sz="4700" dirty="0"/>
              <a:t>No specific responsibility to substantiate other information but should review such information to ensure it does not contain material inconsistencies or misstatements of fact. </a:t>
            </a:r>
          </a:p>
          <a:p>
            <a:pPr marL="1606950" lvl="4" indent="-742950">
              <a:lnSpc>
                <a:spcPct val="100000"/>
              </a:lnSpc>
              <a:spcBef>
                <a:spcPts val="1200"/>
              </a:spcBef>
              <a:spcAft>
                <a:spcPts val="3000"/>
              </a:spcAft>
              <a:buClr>
                <a:srgbClr val="DD622B"/>
              </a:buClr>
              <a:buSzPct val="90000"/>
              <a:buFont typeface="Wingdings" panose="05000000000000000000" pitchFamily="2" charset="2"/>
              <a:buChar char="§"/>
              <a:defRPr/>
            </a:pPr>
            <a:r>
              <a:rPr lang="en-AU" altLang="en-US" sz="4700" dirty="0"/>
              <a:t>I</a:t>
            </a:r>
            <a:r>
              <a:rPr lang="en-US" altLang="en-US" sz="4700" dirty="0"/>
              <a:t>f revision of ‘other information’ is necessary and management refuses, auditor should include an OM paragraph.</a:t>
            </a:r>
          </a:p>
          <a:p>
            <a:pPr marL="1606950" lvl="4" indent="-742950">
              <a:lnSpc>
                <a:spcPct val="100000"/>
              </a:lnSpc>
              <a:spcBef>
                <a:spcPts val="1200"/>
              </a:spcBef>
              <a:spcAft>
                <a:spcPts val="3000"/>
              </a:spcAft>
              <a:buClr>
                <a:srgbClr val="DD622B"/>
              </a:buClr>
              <a:buSzPct val="90000"/>
              <a:buFont typeface="Wingdings" panose="05000000000000000000" pitchFamily="2" charset="2"/>
              <a:buChar char="§"/>
              <a:defRPr/>
            </a:pPr>
            <a:endParaRPr lang="en-AU" sz="4700" dirty="0"/>
          </a:p>
        </p:txBody>
      </p:sp>
      <p:sp>
        <p:nvSpPr>
          <p:cNvPr id="3" name="Slide Number Placeholder 2">
            <a:extLst>
              <a:ext uri="{FF2B5EF4-FFF2-40B4-BE49-F238E27FC236}">
                <a16:creationId xmlns:a16="http://schemas.microsoft.com/office/drawing/2014/main" id="{C6CD6637-224A-4F9C-BD86-9557E62A1877}"/>
              </a:ext>
            </a:extLst>
          </p:cNvPr>
          <p:cNvSpPr>
            <a:spLocks noGrp="1"/>
          </p:cNvSpPr>
          <p:nvPr>
            <p:ph type="sldNum" sz="quarter" idx="12"/>
          </p:nvPr>
        </p:nvSpPr>
        <p:spPr/>
        <p:txBody>
          <a:bodyPr/>
          <a:lstStyle/>
          <a:p>
            <a:fld id="{CE1B70CE-F4BC-4B6F-A663-B479B5E51611}" type="slidenum">
              <a:rPr lang="en-AU" noProof="0" smtClean="0"/>
              <a:pPr/>
              <a:t>33</a:t>
            </a:fld>
            <a:endParaRPr lang="en-AU" noProof="0" dirty="0"/>
          </a:p>
        </p:txBody>
      </p:sp>
      <p:sp>
        <p:nvSpPr>
          <p:cNvPr id="4" name="Title 3">
            <a:extLst>
              <a:ext uri="{FF2B5EF4-FFF2-40B4-BE49-F238E27FC236}">
                <a16:creationId xmlns:a16="http://schemas.microsoft.com/office/drawing/2014/main" id="{BAC518AD-4B23-4303-91E9-AB07471BC260}"/>
              </a:ext>
            </a:extLst>
          </p:cNvPr>
          <p:cNvSpPr>
            <a:spLocks noGrp="1"/>
          </p:cNvSpPr>
          <p:nvPr>
            <p:ph type="title"/>
          </p:nvPr>
        </p:nvSpPr>
        <p:spPr>
          <a:xfrm>
            <a:off x="2254896" y="1169368"/>
            <a:ext cx="21881454" cy="1491516"/>
          </a:xfrm>
        </p:spPr>
        <p:txBody>
          <a:bodyPr/>
          <a:lstStyle/>
          <a:p>
            <a:pPr algn="ctr"/>
            <a:r>
              <a:rPr lang="en-AU" altLang="en-US" sz="6600" dirty="0">
                <a:solidFill>
                  <a:srgbClr val="0070C0"/>
                </a:solidFill>
                <a:cs typeface="+mj-cs"/>
              </a:rPr>
              <a:t>Auditor’s responsibilities for other information in annual report</a:t>
            </a:r>
            <a:endParaRPr lang="en-AU" sz="6600" dirty="0">
              <a:solidFill>
                <a:srgbClr val="0070C0"/>
              </a:solidFill>
              <a:cs typeface="+mj-cs"/>
            </a:endParaRPr>
          </a:p>
        </p:txBody>
      </p:sp>
    </p:spTree>
    <p:extLst>
      <p:ext uri="{BB962C8B-B14F-4D97-AF65-F5344CB8AC3E}">
        <p14:creationId xmlns:p14="http://schemas.microsoft.com/office/powerpoint/2010/main" val="169897369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F14B30CE-FA9D-4AE9-A04A-2A5481B4DBCB}"/>
              </a:ext>
            </a:extLst>
          </p:cNvPr>
          <p:cNvSpPr>
            <a:spLocks noGrp="1"/>
          </p:cNvSpPr>
          <p:nvPr>
            <p:ph type="ftr" sz="quarter" idx="14"/>
          </p:nvPr>
        </p:nvSpPr>
        <p:spPr/>
        <p:txBody>
          <a:bodyPr/>
          <a:lstStyle/>
          <a:p>
            <a:r>
              <a:rPr lang="en-AU"/>
              <a:t>Presentation title goes here</a:t>
            </a:r>
            <a:endParaRPr lang="en-AU" dirty="0"/>
          </a:p>
        </p:txBody>
      </p:sp>
      <p:sp>
        <p:nvSpPr>
          <p:cNvPr id="3" name="Text Placeholder 2">
            <a:extLst>
              <a:ext uri="{FF2B5EF4-FFF2-40B4-BE49-F238E27FC236}">
                <a16:creationId xmlns:a16="http://schemas.microsoft.com/office/drawing/2014/main" id="{F3C98268-478F-4360-ADFC-F521A57FB42A}"/>
              </a:ext>
            </a:extLst>
          </p:cNvPr>
          <p:cNvSpPr>
            <a:spLocks noGrp="1"/>
          </p:cNvSpPr>
          <p:nvPr>
            <p:ph type="body" sz="quarter" idx="15"/>
          </p:nvPr>
        </p:nvSpPr>
        <p:spPr/>
        <p:txBody>
          <a:bodyPr/>
          <a:lstStyle/>
          <a:p>
            <a:r>
              <a:rPr lang="en-AU" altLang="en-US" sz="9600" dirty="0"/>
              <a:t>LO </a:t>
            </a:r>
            <a:r>
              <a:rPr lang="en-AU" altLang="en-US" sz="9600" dirty="0" smtClean="0"/>
              <a:t>11.7</a:t>
            </a:r>
            <a:r>
              <a:rPr lang="en-AU" altLang="en-US" sz="9600" dirty="0"/>
              <a:t>: Communications between the auditor and other parties</a:t>
            </a:r>
            <a:endParaRPr lang="en-AU" dirty="0"/>
          </a:p>
        </p:txBody>
      </p:sp>
    </p:spTree>
    <p:extLst>
      <p:ext uri="{BB962C8B-B14F-4D97-AF65-F5344CB8AC3E}">
        <p14:creationId xmlns:p14="http://schemas.microsoft.com/office/powerpoint/2010/main" val="321046575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3493B3A-4244-4519-A640-650C6406DA03}"/>
              </a:ext>
            </a:extLst>
          </p:cNvPr>
          <p:cNvSpPr>
            <a:spLocks noGrp="1"/>
          </p:cNvSpPr>
          <p:nvPr>
            <p:ph idx="1"/>
          </p:nvPr>
        </p:nvSpPr>
        <p:spPr>
          <a:xfrm>
            <a:off x="1894856" y="3257600"/>
            <a:ext cx="18336313" cy="8710706"/>
          </a:xfrm>
        </p:spPr>
        <p:txBody>
          <a:bodyPr/>
          <a:lstStyle/>
          <a:p>
            <a:pPr marL="1606950" lvl="4" indent="-742950">
              <a:lnSpc>
                <a:spcPct val="100000"/>
              </a:lnSpc>
              <a:spcBef>
                <a:spcPts val="1200"/>
              </a:spcBef>
              <a:spcAft>
                <a:spcPts val="3000"/>
              </a:spcAft>
              <a:buClr>
                <a:srgbClr val="DD622B"/>
              </a:buClr>
              <a:buSzPct val="90000"/>
              <a:buFont typeface="Wingdings" panose="05000000000000000000" pitchFamily="2" charset="2"/>
              <a:buChar char="§"/>
              <a:defRPr/>
            </a:pPr>
            <a:r>
              <a:rPr lang="en-US" altLang="en-US" sz="4700" dirty="0"/>
              <a:t>Shareholder communication</a:t>
            </a:r>
          </a:p>
          <a:p>
            <a:pPr marL="1606950" lvl="4" indent="-742950">
              <a:lnSpc>
                <a:spcPct val="100000"/>
              </a:lnSpc>
              <a:spcBef>
                <a:spcPts val="1200"/>
              </a:spcBef>
              <a:spcAft>
                <a:spcPts val="3000"/>
              </a:spcAft>
              <a:buClr>
                <a:srgbClr val="DD622B"/>
              </a:buClr>
              <a:buSzPct val="90000"/>
              <a:buFont typeface="Wingdings" panose="05000000000000000000" pitchFamily="2" charset="2"/>
              <a:buChar char="§"/>
              <a:defRPr/>
            </a:pPr>
            <a:r>
              <a:rPr lang="en-US" altLang="en-US" sz="4700" dirty="0"/>
              <a:t>The primary means of communication with shareholders is the auditor’s opinion on the financial report included in the annual report</a:t>
            </a:r>
          </a:p>
          <a:p>
            <a:pPr marL="1606950" lvl="4" indent="-742950">
              <a:lnSpc>
                <a:spcPct val="100000"/>
              </a:lnSpc>
              <a:spcBef>
                <a:spcPts val="1200"/>
              </a:spcBef>
              <a:spcAft>
                <a:spcPts val="3000"/>
              </a:spcAft>
              <a:buClr>
                <a:srgbClr val="DD622B"/>
              </a:buClr>
              <a:buSzPct val="90000"/>
              <a:buFont typeface="Wingdings" panose="05000000000000000000" pitchFamily="2" charset="2"/>
              <a:buChar char="§"/>
              <a:defRPr/>
            </a:pPr>
            <a:r>
              <a:rPr lang="en-US" altLang="en-US" sz="4700" dirty="0"/>
              <a:t>A second major method of communicating with </a:t>
            </a:r>
            <a:r>
              <a:rPr lang="en-US" altLang="en-US" sz="4200" dirty="0"/>
              <a:t>shareholders is at </a:t>
            </a:r>
            <a:r>
              <a:rPr lang="en-US" altLang="en-US" sz="4700" dirty="0"/>
              <a:t>the company’s annual </a:t>
            </a:r>
            <a:r>
              <a:rPr lang="en-AU" altLang="en-US" sz="4700" dirty="0"/>
              <a:t>general meeting (AGM). </a:t>
            </a:r>
          </a:p>
          <a:p>
            <a:pPr marL="1606950" lvl="4" indent="-742950">
              <a:lnSpc>
                <a:spcPct val="100000"/>
              </a:lnSpc>
              <a:spcBef>
                <a:spcPts val="1200"/>
              </a:spcBef>
              <a:spcAft>
                <a:spcPts val="3000"/>
              </a:spcAft>
              <a:buClr>
                <a:srgbClr val="DD622B"/>
              </a:buClr>
              <a:buSzPct val="90000"/>
              <a:buFont typeface="Wingdings" panose="05000000000000000000" pitchFamily="2" charset="2"/>
              <a:buChar char="§"/>
              <a:defRPr/>
            </a:pPr>
            <a:r>
              <a:rPr lang="en-US" altLang="en-US" sz="4700" dirty="0"/>
              <a:t>However, the effectiveness of auditors’ attendance at AGMs as a communication mechanism is limited, as only a small minority of shareholders usually attend these meetings</a:t>
            </a:r>
            <a:endParaRPr lang="en-AU" sz="4700" dirty="0"/>
          </a:p>
        </p:txBody>
      </p:sp>
      <p:sp>
        <p:nvSpPr>
          <p:cNvPr id="3" name="Slide Number Placeholder 2">
            <a:extLst>
              <a:ext uri="{FF2B5EF4-FFF2-40B4-BE49-F238E27FC236}">
                <a16:creationId xmlns:a16="http://schemas.microsoft.com/office/drawing/2014/main" id="{76D41E5A-A490-47B2-A770-C363FDBE616E}"/>
              </a:ext>
            </a:extLst>
          </p:cNvPr>
          <p:cNvSpPr>
            <a:spLocks noGrp="1"/>
          </p:cNvSpPr>
          <p:nvPr>
            <p:ph type="sldNum" sz="quarter" idx="12"/>
          </p:nvPr>
        </p:nvSpPr>
        <p:spPr/>
        <p:txBody>
          <a:bodyPr/>
          <a:lstStyle/>
          <a:p>
            <a:fld id="{CE1B70CE-F4BC-4B6F-A663-B479B5E51611}" type="slidenum">
              <a:rPr lang="en-AU" noProof="0" smtClean="0"/>
              <a:pPr/>
              <a:t>35</a:t>
            </a:fld>
            <a:endParaRPr lang="en-AU" noProof="0" dirty="0"/>
          </a:p>
        </p:txBody>
      </p:sp>
      <p:sp>
        <p:nvSpPr>
          <p:cNvPr id="4" name="Title 3">
            <a:extLst>
              <a:ext uri="{FF2B5EF4-FFF2-40B4-BE49-F238E27FC236}">
                <a16:creationId xmlns:a16="http://schemas.microsoft.com/office/drawing/2014/main" id="{765EA878-8FB2-48A3-931E-C60A45187321}"/>
              </a:ext>
            </a:extLst>
          </p:cNvPr>
          <p:cNvSpPr>
            <a:spLocks noGrp="1"/>
          </p:cNvSpPr>
          <p:nvPr>
            <p:ph type="title"/>
          </p:nvPr>
        </p:nvSpPr>
        <p:spPr>
          <a:xfrm>
            <a:off x="1318792" y="1313384"/>
            <a:ext cx="22053726" cy="1491516"/>
          </a:xfrm>
        </p:spPr>
        <p:txBody>
          <a:bodyPr/>
          <a:lstStyle/>
          <a:p>
            <a:pPr algn="ctr"/>
            <a:r>
              <a:rPr lang="en-AU" altLang="en-US" sz="6600" dirty="0">
                <a:solidFill>
                  <a:srgbClr val="0070C0"/>
                </a:solidFill>
                <a:cs typeface="+mj-cs"/>
              </a:rPr>
              <a:t>Communications between the auditor and other parties</a:t>
            </a:r>
            <a:endParaRPr lang="en-AU" sz="6600" dirty="0">
              <a:solidFill>
                <a:srgbClr val="0070C0"/>
              </a:solidFill>
              <a:cs typeface="+mj-cs"/>
            </a:endParaRPr>
          </a:p>
        </p:txBody>
      </p:sp>
    </p:spTree>
    <p:extLst>
      <p:ext uri="{BB962C8B-B14F-4D97-AF65-F5344CB8AC3E}">
        <p14:creationId xmlns:p14="http://schemas.microsoft.com/office/powerpoint/2010/main" val="195153007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9BD5B15-FFF7-4C14-BAA0-D36FF592C6D2}"/>
              </a:ext>
            </a:extLst>
          </p:cNvPr>
          <p:cNvSpPr>
            <a:spLocks noGrp="1"/>
          </p:cNvSpPr>
          <p:nvPr>
            <p:ph idx="1"/>
          </p:nvPr>
        </p:nvSpPr>
        <p:spPr>
          <a:xfrm>
            <a:off x="1894856" y="3761656"/>
            <a:ext cx="19874208" cy="8710706"/>
          </a:xfrm>
        </p:spPr>
        <p:txBody>
          <a:bodyPr/>
          <a:lstStyle/>
          <a:p>
            <a:pPr marL="1606950" lvl="4" indent="-742950">
              <a:lnSpc>
                <a:spcPct val="100000"/>
              </a:lnSpc>
              <a:spcBef>
                <a:spcPts val="1200"/>
              </a:spcBef>
              <a:spcAft>
                <a:spcPts val="3000"/>
              </a:spcAft>
              <a:buClr>
                <a:srgbClr val="DD622B"/>
              </a:buClr>
              <a:buSzPct val="90000"/>
              <a:buFont typeface="Wingdings" panose="05000000000000000000" pitchFamily="2" charset="2"/>
              <a:buChar char="§"/>
              <a:defRPr/>
            </a:pPr>
            <a:r>
              <a:rPr lang="en-US" altLang="en-US" sz="4700" dirty="0"/>
              <a:t>ASA/ISA 260, supported by ASA/ISA 450, provides guidance for the auditor in communicating with all groups of directors and management. </a:t>
            </a:r>
          </a:p>
          <a:p>
            <a:pPr marL="1606950" lvl="4" indent="-742950">
              <a:lnSpc>
                <a:spcPct val="100000"/>
              </a:lnSpc>
              <a:spcBef>
                <a:spcPts val="1200"/>
              </a:spcBef>
              <a:spcAft>
                <a:spcPts val="3000"/>
              </a:spcAft>
              <a:buClr>
                <a:srgbClr val="DD622B"/>
              </a:buClr>
              <a:buSzPct val="90000"/>
              <a:buFont typeface="Wingdings" panose="05000000000000000000" pitchFamily="2" charset="2"/>
              <a:buChar char="§"/>
              <a:defRPr/>
            </a:pPr>
            <a:r>
              <a:rPr lang="en-US" altLang="en-US" sz="4700" dirty="0"/>
              <a:t>If the matter concerns a significant deficiency in internal control, the auditor should, also on a timely basis, communicate in writing such deficiencies to those charged with governance (ASA/ISA 265.9).</a:t>
            </a:r>
          </a:p>
          <a:p>
            <a:pPr marL="1606950" lvl="4" indent="-742950">
              <a:lnSpc>
                <a:spcPct val="100000"/>
              </a:lnSpc>
              <a:spcBef>
                <a:spcPts val="1200"/>
              </a:spcBef>
              <a:spcAft>
                <a:spcPts val="3000"/>
              </a:spcAft>
              <a:buClr>
                <a:srgbClr val="DD622B"/>
              </a:buClr>
              <a:buSzPct val="90000"/>
              <a:buFont typeface="Wingdings" panose="05000000000000000000" pitchFamily="2" charset="2"/>
              <a:buChar char="§"/>
              <a:defRPr/>
            </a:pPr>
            <a:r>
              <a:rPr lang="en-US" altLang="en-US" sz="4700" dirty="0"/>
              <a:t>ASA/ISA 450.12 requires that the auditor communicate with those charged with governance any uncorrected misstatements and the effects that they may have on the auditor’s report.</a:t>
            </a:r>
          </a:p>
          <a:p>
            <a:endParaRPr lang="en-AU" dirty="0"/>
          </a:p>
        </p:txBody>
      </p:sp>
      <p:sp>
        <p:nvSpPr>
          <p:cNvPr id="3" name="Slide Number Placeholder 2">
            <a:extLst>
              <a:ext uri="{FF2B5EF4-FFF2-40B4-BE49-F238E27FC236}">
                <a16:creationId xmlns:a16="http://schemas.microsoft.com/office/drawing/2014/main" id="{DDF0B2A2-D129-4BB9-B596-93FB9DF06A38}"/>
              </a:ext>
            </a:extLst>
          </p:cNvPr>
          <p:cNvSpPr>
            <a:spLocks noGrp="1"/>
          </p:cNvSpPr>
          <p:nvPr>
            <p:ph type="sldNum" sz="quarter" idx="12"/>
          </p:nvPr>
        </p:nvSpPr>
        <p:spPr/>
        <p:txBody>
          <a:bodyPr/>
          <a:lstStyle/>
          <a:p>
            <a:fld id="{CE1B70CE-F4BC-4B6F-A663-B479B5E51611}" type="slidenum">
              <a:rPr lang="en-AU" noProof="0" smtClean="0"/>
              <a:pPr/>
              <a:t>36</a:t>
            </a:fld>
            <a:endParaRPr lang="en-AU" noProof="0" dirty="0"/>
          </a:p>
        </p:txBody>
      </p:sp>
      <p:sp>
        <p:nvSpPr>
          <p:cNvPr id="4" name="Title 3">
            <a:extLst>
              <a:ext uri="{FF2B5EF4-FFF2-40B4-BE49-F238E27FC236}">
                <a16:creationId xmlns:a16="http://schemas.microsoft.com/office/drawing/2014/main" id="{80ECEC69-01C8-479F-8D13-CB302FE5DFB2}"/>
              </a:ext>
            </a:extLst>
          </p:cNvPr>
          <p:cNvSpPr>
            <a:spLocks noGrp="1"/>
          </p:cNvSpPr>
          <p:nvPr>
            <p:ph type="title"/>
          </p:nvPr>
        </p:nvSpPr>
        <p:spPr>
          <a:xfrm>
            <a:off x="2182888" y="1385392"/>
            <a:ext cx="18336313" cy="1491516"/>
          </a:xfrm>
        </p:spPr>
        <p:txBody>
          <a:bodyPr/>
          <a:lstStyle/>
          <a:p>
            <a:pPr algn="ctr"/>
            <a:r>
              <a:rPr lang="en-AU" altLang="en-US" sz="6600" dirty="0">
                <a:solidFill>
                  <a:srgbClr val="0070C0"/>
                </a:solidFill>
                <a:cs typeface="+mj-cs"/>
              </a:rPr>
              <a:t>Communicating with management and those charged with governance</a:t>
            </a:r>
            <a:endParaRPr lang="en-AU" sz="6600" dirty="0">
              <a:solidFill>
                <a:srgbClr val="0070C0"/>
              </a:solidFill>
              <a:cs typeface="+mj-cs"/>
            </a:endParaRPr>
          </a:p>
        </p:txBody>
      </p:sp>
    </p:spTree>
    <p:extLst>
      <p:ext uri="{BB962C8B-B14F-4D97-AF65-F5344CB8AC3E}">
        <p14:creationId xmlns:p14="http://schemas.microsoft.com/office/powerpoint/2010/main" val="334569533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0D15F40-BD74-439A-A336-083799047D8A}"/>
              </a:ext>
            </a:extLst>
          </p:cNvPr>
          <p:cNvSpPr>
            <a:spLocks noGrp="1"/>
          </p:cNvSpPr>
          <p:nvPr>
            <p:ph idx="1"/>
          </p:nvPr>
        </p:nvSpPr>
        <p:spPr>
          <a:xfrm>
            <a:off x="1246784" y="3545632"/>
            <a:ext cx="20882320" cy="8710706"/>
          </a:xfrm>
        </p:spPr>
        <p:txBody>
          <a:bodyPr/>
          <a:lstStyle/>
          <a:p>
            <a:pPr marL="1606950" lvl="4" indent="-742950">
              <a:lnSpc>
                <a:spcPct val="100000"/>
              </a:lnSpc>
              <a:spcBef>
                <a:spcPts val="1200"/>
              </a:spcBef>
              <a:spcAft>
                <a:spcPts val="3000"/>
              </a:spcAft>
              <a:buClr>
                <a:srgbClr val="DD622B"/>
              </a:buClr>
              <a:buSzPct val="90000"/>
              <a:buFont typeface="Wingdings" panose="05000000000000000000" pitchFamily="2" charset="2"/>
              <a:buChar char="§"/>
              <a:defRPr/>
            </a:pPr>
            <a:r>
              <a:rPr lang="en-US" altLang="en-US" sz="4700" dirty="0"/>
              <a:t>Contacts between the auditor and management are more extensive, more frequent and less formal than those with shareholders, audit committees and boards of </a:t>
            </a:r>
            <a:r>
              <a:rPr lang="en-AU" altLang="en-US" sz="4700" dirty="0"/>
              <a:t>directors.</a:t>
            </a:r>
          </a:p>
          <a:p>
            <a:pPr marL="1606950" lvl="4" indent="-742950">
              <a:lnSpc>
                <a:spcPct val="100000"/>
              </a:lnSpc>
              <a:spcBef>
                <a:spcPts val="1200"/>
              </a:spcBef>
              <a:spcAft>
                <a:spcPts val="3000"/>
              </a:spcAft>
              <a:buClr>
                <a:srgbClr val="DD622B"/>
              </a:buClr>
              <a:buSzPct val="90000"/>
              <a:buFont typeface="Wingdings" panose="05000000000000000000" pitchFamily="2" charset="2"/>
              <a:buChar char="§"/>
              <a:defRPr/>
            </a:pPr>
            <a:r>
              <a:rPr lang="en-US" altLang="en-US" sz="4700" dirty="0"/>
              <a:t>The auditor should also communicate to the appropriate level of management any significant deficiencies in internal control that they have communicated to those charged with governance, as well as other deficiencies identified during the audit that are deemed sufficiently important </a:t>
            </a:r>
            <a:r>
              <a:rPr lang="en-AU" altLang="en-US" sz="4700" dirty="0"/>
              <a:t>to merit management’s attention (ASA/ISA 265.10).</a:t>
            </a:r>
          </a:p>
          <a:p>
            <a:pPr marL="571500" indent="-571500">
              <a:buFont typeface="Arial" panose="020B0604020202020204" pitchFamily="34" charset="0"/>
              <a:buChar char="•"/>
            </a:pPr>
            <a:endParaRPr lang="en-AU" sz="4300" dirty="0"/>
          </a:p>
        </p:txBody>
      </p:sp>
      <p:sp>
        <p:nvSpPr>
          <p:cNvPr id="3" name="Slide Number Placeholder 2">
            <a:extLst>
              <a:ext uri="{FF2B5EF4-FFF2-40B4-BE49-F238E27FC236}">
                <a16:creationId xmlns:a16="http://schemas.microsoft.com/office/drawing/2014/main" id="{2C8A343E-52F9-4C83-A737-9E359AD538E0}"/>
              </a:ext>
            </a:extLst>
          </p:cNvPr>
          <p:cNvSpPr>
            <a:spLocks noGrp="1"/>
          </p:cNvSpPr>
          <p:nvPr>
            <p:ph type="sldNum" sz="quarter" idx="12"/>
          </p:nvPr>
        </p:nvSpPr>
        <p:spPr/>
        <p:txBody>
          <a:bodyPr/>
          <a:lstStyle/>
          <a:p>
            <a:fld id="{CE1B70CE-F4BC-4B6F-A663-B479B5E51611}" type="slidenum">
              <a:rPr lang="en-AU" noProof="0" smtClean="0"/>
              <a:pPr/>
              <a:t>37</a:t>
            </a:fld>
            <a:endParaRPr lang="en-AU" noProof="0" dirty="0"/>
          </a:p>
        </p:txBody>
      </p:sp>
      <p:sp>
        <p:nvSpPr>
          <p:cNvPr id="4" name="Title 3">
            <a:extLst>
              <a:ext uri="{FF2B5EF4-FFF2-40B4-BE49-F238E27FC236}">
                <a16:creationId xmlns:a16="http://schemas.microsoft.com/office/drawing/2014/main" id="{31E6ACD7-82DB-46BD-9482-7D6BF3F58FB7}"/>
              </a:ext>
            </a:extLst>
          </p:cNvPr>
          <p:cNvSpPr>
            <a:spLocks noGrp="1"/>
          </p:cNvSpPr>
          <p:nvPr>
            <p:ph type="title"/>
          </p:nvPr>
        </p:nvSpPr>
        <p:spPr>
          <a:xfrm>
            <a:off x="2110880" y="1313384"/>
            <a:ext cx="18336313" cy="1491516"/>
          </a:xfrm>
        </p:spPr>
        <p:txBody>
          <a:bodyPr/>
          <a:lstStyle/>
          <a:p>
            <a:pPr algn="ctr"/>
            <a:r>
              <a:rPr lang="en-AU" altLang="en-US" sz="6600" dirty="0">
                <a:solidFill>
                  <a:srgbClr val="0070C0"/>
                </a:solidFill>
                <a:cs typeface="+mj-cs"/>
              </a:rPr>
              <a:t>Communicating with management</a:t>
            </a:r>
            <a:endParaRPr lang="en-AU" sz="6600" dirty="0">
              <a:solidFill>
                <a:srgbClr val="0070C0"/>
              </a:solidFill>
              <a:cs typeface="+mj-cs"/>
            </a:endParaRPr>
          </a:p>
        </p:txBody>
      </p:sp>
    </p:spTree>
    <p:extLst>
      <p:ext uri="{BB962C8B-B14F-4D97-AF65-F5344CB8AC3E}">
        <p14:creationId xmlns:p14="http://schemas.microsoft.com/office/powerpoint/2010/main" val="363658340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0E28665-7BEE-454B-AB8E-BFD3D9B91192}"/>
              </a:ext>
            </a:extLst>
          </p:cNvPr>
          <p:cNvSpPr>
            <a:spLocks noGrp="1"/>
          </p:cNvSpPr>
          <p:nvPr>
            <p:ph idx="1"/>
          </p:nvPr>
        </p:nvSpPr>
        <p:spPr>
          <a:xfrm>
            <a:off x="1534816" y="3049190"/>
            <a:ext cx="21644130" cy="8710706"/>
          </a:xfrm>
        </p:spPr>
        <p:txBody>
          <a:bodyPr/>
          <a:lstStyle/>
          <a:p>
            <a:pPr marL="1606950" lvl="4" indent="-742950">
              <a:lnSpc>
                <a:spcPct val="100000"/>
              </a:lnSpc>
              <a:spcBef>
                <a:spcPts val="1200"/>
              </a:spcBef>
              <a:spcAft>
                <a:spcPts val="3000"/>
              </a:spcAft>
              <a:buClr>
                <a:srgbClr val="DD622B"/>
              </a:buClr>
              <a:buSzPct val="90000"/>
              <a:buFont typeface="Wingdings" panose="05000000000000000000" pitchFamily="2" charset="2"/>
              <a:buChar char="§"/>
              <a:defRPr/>
            </a:pPr>
            <a:r>
              <a:rPr lang="en-US" altLang="en-US" sz="4700" dirty="0"/>
              <a:t>The management letter is a written communication between the auditor and management that is normally issued at the conclusion of the audit engagement.</a:t>
            </a:r>
          </a:p>
          <a:p>
            <a:pPr marL="1606950" lvl="4" indent="-742950">
              <a:lnSpc>
                <a:spcPct val="100000"/>
              </a:lnSpc>
              <a:spcBef>
                <a:spcPts val="1200"/>
              </a:spcBef>
              <a:spcAft>
                <a:spcPts val="3000"/>
              </a:spcAft>
              <a:buClr>
                <a:srgbClr val="DD622B"/>
              </a:buClr>
              <a:buSzPct val="90000"/>
              <a:buFont typeface="Wingdings" panose="05000000000000000000" pitchFamily="2" charset="2"/>
              <a:buChar char="§"/>
              <a:defRPr/>
            </a:pPr>
            <a:r>
              <a:rPr lang="en-AU" altLang="en-US" sz="4700" dirty="0"/>
              <a:t>This letter </a:t>
            </a:r>
            <a:r>
              <a:rPr lang="en-US" altLang="en-US" sz="4700" dirty="0" err="1"/>
              <a:t>summarises</a:t>
            </a:r>
            <a:r>
              <a:rPr lang="en-US" altLang="en-US" sz="4700" dirty="0"/>
              <a:t> the auditor’s recommendations resulting from their assessment of the entity’s business risk and inherent risk, and any recommended improvements in internal control.</a:t>
            </a:r>
          </a:p>
          <a:p>
            <a:pPr marL="1606950" lvl="4" indent="-742950">
              <a:lnSpc>
                <a:spcPct val="100000"/>
              </a:lnSpc>
              <a:spcBef>
                <a:spcPts val="1200"/>
              </a:spcBef>
              <a:spcAft>
                <a:spcPts val="3000"/>
              </a:spcAft>
              <a:buClr>
                <a:srgbClr val="DD622B"/>
              </a:buClr>
              <a:buSzPct val="90000"/>
              <a:buFont typeface="Wingdings" panose="05000000000000000000" pitchFamily="2" charset="2"/>
              <a:buChar char="§"/>
              <a:defRPr/>
            </a:pPr>
            <a:r>
              <a:rPr lang="en-US" altLang="en-US" sz="4700" dirty="0"/>
              <a:t>The most critical discussions between the auditor and management concerns the form and content of the financial report. If accounting policies proposed by management differ materially from those auditor believes are appropriate, an alternative presentation must be agreed</a:t>
            </a:r>
            <a:r>
              <a:rPr lang="en-AU" altLang="en-US" sz="4700" dirty="0"/>
              <a:t> or issue taken up with governing body.</a:t>
            </a:r>
            <a:endParaRPr lang="en-US" altLang="en-US" sz="4700" dirty="0"/>
          </a:p>
          <a:p>
            <a:pPr marL="571500" indent="-571500">
              <a:buFont typeface="Arial" panose="020B0604020202020204" pitchFamily="34" charset="0"/>
              <a:buChar char="•"/>
            </a:pPr>
            <a:endParaRPr lang="en-AU" sz="4200" dirty="0"/>
          </a:p>
        </p:txBody>
      </p:sp>
      <p:sp>
        <p:nvSpPr>
          <p:cNvPr id="3" name="Slide Number Placeholder 2">
            <a:extLst>
              <a:ext uri="{FF2B5EF4-FFF2-40B4-BE49-F238E27FC236}">
                <a16:creationId xmlns:a16="http://schemas.microsoft.com/office/drawing/2014/main" id="{D6746463-CA3D-4F6C-8141-54AE2FE4A2B2}"/>
              </a:ext>
            </a:extLst>
          </p:cNvPr>
          <p:cNvSpPr>
            <a:spLocks noGrp="1"/>
          </p:cNvSpPr>
          <p:nvPr>
            <p:ph type="sldNum" sz="quarter" idx="12"/>
          </p:nvPr>
        </p:nvSpPr>
        <p:spPr/>
        <p:txBody>
          <a:bodyPr/>
          <a:lstStyle/>
          <a:p>
            <a:fld id="{CE1B70CE-F4BC-4B6F-A663-B479B5E51611}" type="slidenum">
              <a:rPr lang="en-AU" noProof="0" smtClean="0"/>
              <a:pPr/>
              <a:t>38</a:t>
            </a:fld>
            <a:endParaRPr lang="en-AU" noProof="0" dirty="0"/>
          </a:p>
        </p:txBody>
      </p:sp>
      <p:sp>
        <p:nvSpPr>
          <p:cNvPr id="4" name="Title 3">
            <a:extLst>
              <a:ext uri="{FF2B5EF4-FFF2-40B4-BE49-F238E27FC236}">
                <a16:creationId xmlns:a16="http://schemas.microsoft.com/office/drawing/2014/main" id="{E5556D55-45BE-4BFD-802C-12ABD9B67848}"/>
              </a:ext>
            </a:extLst>
          </p:cNvPr>
          <p:cNvSpPr>
            <a:spLocks noGrp="1"/>
          </p:cNvSpPr>
          <p:nvPr>
            <p:ph type="title"/>
          </p:nvPr>
        </p:nvSpPr>
        <p:spPr>
          <a:xfrm>
            <a:off x="166664" y="1097360"/>
            <a:ext cx="23917155" cy="1491516"/>
          </a:xfrm>
        </p:spPr>
        <p:txBody>
          <a:bodyPr/>
          <a:lstStyle/>
          <a:p>
            <a:pPr algn="ctr"/>
            <a:r>
              <a:rPr lang="en-AU" altLang="en-US" sz="6600" dirty="0">
                <a:solidFill>
                  <a:srgbClr val="0070C0"/>
                </a:solidFill>
                <a:cs typeface="+mj-cs"/>
              </a:rPr>
              <a:t>The management letter and discussions with management</a:t>
            </a:r>
            <a:endParaRPr lang="en-AU" sz="6600" dirty="0">
              <a:solidFill>
                <a:srgbClr val="0070C0"/>
              </a:solidFill>
              <a:cs typeface="+mj-cs"/>
            </a:endParaRPr>
          </a:p>
        </p:txBody>
      </p:sp>
    </p:spTree>
    <p:extLst>
      <p:ext uri="{BB962C8B-B14F-4D97-AF65-F5344CB8AC3E}">
        <p14:creationId xmlns:p14="http://schemas.microsoft.com/office/powerpoint/2010/main" val="338271658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E74852B-0A9F-4486-8256-3C7C42CA1609}"/>
              </a:ext>
            </a:extLst>
          </p:cNvPr>
          <p:cNvSpPr>
            <a:spLocks noGrp="1"/>
          </p:cNvSpPr>
          <p:nvPr>
            <p:ph idx="1"/>
          </p:nvPr>
        </p:nvSpPr>
        <p:spPr>
          <a:xfrm>
            <a:off x="2038872" y="3473624"/>
            <a:ext cx="18336313" cy="8710706"/>
          </a:xfrm>
        </p:spPr>
        <p:txBody>
          <a:bodyPr/>
          <a:lstStyle/>
          <a:p>
            <a:pPr marL="1606950" lvl="4" indent="-742950">
              <a:lnSpc>
                <a:spcPct val="100000"/>
              </a:lnSpc>
              <a:spcBef>
                <a:spcPts val="1200"/>
              </a:spcBef>
              <a:spcAft>
                <a:spcPts val="3000"/>
              </a:spcAft>
              <a:buClr>
                <a:srgbClr val="DD622B"/>
              </a:buClr>
              <a:buSzPct val="90000"/>
              <a:buFont typeface="Wingdings" panose="05000000000000000000" pitchFamily="2" charset="2"/>
              <a:buChar char="§"/>
              <a:defRPr/>
            </a:pPr>
            <a:r>
              <a:rPr lang="en-US" altLang="en-US" sz="4700" dirty="0" smtClean="0"/>
              <a:t>There is an increased emphasis on a company having an effective audit committee</a:t>
            </a:r>
          </a:p>
          <a:p>
            <a:pPr marL="1606950" lvl="4" indent="-742950">
              <a:lnSpc>
                <a:spcPct val="100000"/>
              </a:lnSpc>
              <a:spcBef>
                <a:spcPts val="1200"/>
              </a:spcBef>
              <a:spcAft>
                <a:spcPts val="3000"/>
              </a:spcAft>
              <a:buClr>
                <a:srgbClr val="DD622B"/>
              </a:buClr>
              <a:buSzPct val="90000"/>
              <a:buFont typeface="Wingdings" panose="05000000000000000000" pitchFamily="2" charset="2"/>
              <a:buChar char="§"/>
              <a:defRPr/>
            </a:pPr>
            <a:r>
              <a:rPr lang="en-US" altLang="en-US" sz="4700" dirty="0" smtClean="0"/>
              <a:t>Effective audit committees could be expected to inquire of their auditor the extent to which executive management has been aggressive in its choice of accounting policies, and the extent to which the auditor is independent of management.</a:t>
            </a:r>
          </a:p>
          <a:p>
            <a:pPr marL="1606950" lvl="4" indent="-742950">
              <a:lnSpc>
                <a:spcPct val="100000"/>
              </a:lnSpc>
              <a:spcBef>
                <a:spcPts val="1200"/>
              </a:spcBef>
              <a:spcAft>
                <a:spcPts val="3000"/>
              </a:spcAft>
              <a:buClr>
                <a:srgbClr val="DD622B"/>
              </a:buClr>
              <a:buSzPct val="90000"/>
              <a:buFont typeface="Wingdings" panose="05000000000000000000" pitchFamily="2" charset="2"/>
              <a:buChar char="§"/>
              <a:defRPr/>
            </a:pPr>
            <a:r>
              <a:rPr lang="en-US" altLang="en-US" sz="4700" dirty="0" smtClean="0"/>
              <a:t>At the conclusion </a:t>
            </a:r>
            <a:r>
              <a:rPr lang="en-US" altLang="en-US" sz="4300" dirty="0" smtClean="0"/>
              <a:t>of the audit, the audit committee should ask the auditor about any significant disagreements with management and whether they have been satisfactorily resolved.</a:t>
            </a:r>
            <a:endParaRPr lang="en-AU" altLang="en-US" sz="4300" dirty="0" smtClean="0"/>
          </a:p>
          <a:p>
            <a:endParaRPr lang="en-AU" dirty="0"/>
          </a:p>
        </p:txBody>
      </p:sp>
      <p:sp>
        <p:nvSpPr>
          <p:cNvPr id="3" name="Slide Number Placeholder 2">
            <a:extLst>
              <a:ext uri="{FF2B5EF4-FFF2-40B4-BE49-F238E27FC236}">
                <a16:creationId xmlns:a16="http://schemas.microsoft.com/office/drawing/2014/main" id="{251C3F87-C83D-4D1A-AD10-6FEE6E41E246}"/>
              </a:ext>
            </a:extLst>
          </p:cNvPr>
          <p:cNvSpPr>
            <a:spLocks noGrp="1"/>
          </p:cNvSpPr>
          <p:nvPr>
            <p:ph type="sldNum" sz="quarter" idx="12"/>
          </p:nvPr>
        </p:nvSpPr>
        <p:spPr/>
        <p:txBody>
          <a:bodyPr/>
          <a:lstStyle/>
          <a:p>
            <a:fld id="{CE1B70CE-F4BC-4B6F-A663-B479B5E51611}" type="slidenum">
              <a:rPr lang="en-AU" noProof="0" smtClean="0"/>
              <a:pPr/>
              <a:t>39</a:t>
            </a:fld>
            <a:endParaRPr lang="en-AU" noProof="0" dirty="0"/>
          </a:p>
        </p:txBody>
      </p:sp>
      <p:sp>
        <p:nvSpPr>
          <p:cNvPr id="4" name="Title 3">
            <a:extLst>
              <a:ext uri="{FF2B5EF4-FFF2-40B4-BE49-F238E27FC236}">
                <a16:creationId xmlns:a16="http://schemas.microsoft.com/office/drawing/2014/main" id="{6E5E633F-18BD-4613-85FB-D4EED1B258F0}"/>
              </a:ext>
            </a:extLst>
          </p:cNvPr>
          <p:cNvSpPr>
            <a:spLocks noGrp="1"/>
          </p:cNvSpPr>
          <p:nvPr>
            <p:ph type="title"/>
          </p:nvPr>
        </p:nvSpPr>
        <p:spPr>
          <a:xfrm>
            <a:off x="1616002" y="1513484"/>
            <a:ext cx="20594288" cy="1491516"/>
          </a:xfrm>
        </p:spPr>
        <p:txBody>
          <a:bodyPr/>
          <a:lstStyle/>
          <a:p>
            <a:r>
              <a:rPr lang="en-AU" altLang="en-US" sz="6600" dirty="0">
                <a:solidFill>
                  <a:srgbClr val="0070C0"/>
                </a:solidFill>
                <a:cs typeface="+mj-cs"/>
              </a:rPr>
              <a:t>Communicating with the audit committee or board</a:t>
            </a:r>
            <a:endParaRPr lang="en-AU" sz="6600" dirty="0">
              <a:solidFill>
                <a:srgbClr val="0070C0"/>
              </a:solidFill>
              <a:cs typeface="+mj-cs"/>
            </a:endParaRPr>
          </a:p>
        </p:txBody>
      </p:sp>
    </p:spTree>
    <p:extLst>
      <p:ext uri="{BB962C8B-B14F-4D97-AF65-F5344CB8AC3E}">
        <p14:creationId xmlns:p14="http://schemas.microsoft.com/office/powerpoint/2010/main" val="324370884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E7A122E-D33A-43C4-903A-03648E5B7D14}"/>
              </a:ext>
            </a:extLst>
          </p:cNvPr>
          <p:cNvSpPr>
            <a:spLocks noGrp="1"/>
          </p:cNvSpPr>
          <p:nvPr>
            <p:ph idx="1"/>
          </p:nvPr>
        </p:nvSpPr>
        <p:spPr>
          <a:xfrm>
            <a:off x="2451642" y="3863340"/>
            <a:ext cx="18336313" cy="8710706"/>
          </a:xfrm>
        </p:spPr>
        <p:txBody>
          <a:bodyPr/>
          <a:lstStyle/>
          <a:p>
            <a:pPr marL="685800" indent="-685800">
              <a:buFont typeface="Arial" panose="020B0604020202020204" pitchFamily="34" charset="0"/>
              <a:buChar char="•"/>
            </a:pPr>
            <a:r>
              <a:rPr lang="en-US" sz="3600" dirty="0"/>
              <a:t>Grant, G. &amp; </a:t>
            </a:r>
            <a:r>
              <a:rPr lang="en-US" sz="3600" dirty="0" err="1"/>
              <a:t>Simnett</a:t>
            </a:r>
            <a:r>
              <a:rPr lang="en-US" sz="3600" dirty="0"/>
              <a:t>, R. (2017</a:t>
            </a:r>
            <a:r>
              <a:rPr lang="en-US" sz="3600" i="1" dirty="0"/>
              <a:t>). Auditing &amp; Assurance Services In Australia </a:t>
            </a:r>
            <a:r>
              <a:rPr lang="en-US" sz="3600" dirty="0"/>
              <a:t>(rev: 6th Ed), Sydney, Australia: McGraw Hill</a:t>
            </a:r>
          </a:p>
          <a:p>
            <a:pPr marL="685800" indent="-685800">
              <a:buFont typeface="Arial" panose="020B0604020202020204" pitchFamily="34" charset="0"/>
              <a:buChar char="•"/>
            </a:pPr>
            <a:r>
              <a:rPr lang="en-US" sz="3600" dirty="0"/>
              <a:t>Moroney, R., Campbell, F., &amp; Hamilton, J., (2017). </a:t>
            </a:r>
            <a:r>
              <a:rPr lang="en-US" sz="3600" i="1" dirty="0"/>
              <a:t>Auditing: A Practical Approach</a:t>
            </a:r>
            <a:r>
              <a:rPr lang="en-US" sz="3600" dirty="0"/>
              <a:t>, </a:t>
            </a:r>
            <a:r>
              <a:rPr lang="en-US" sz="3600" dirty="0" smtClean="0"/>
              <a:t>(3rd </a:t>
            </a:r>
            <a:r>
              <a:rPr lang="en-US" sz="3600" dirty="0" err="1" smtClean="0"/>
              <a:t>ed</a:t>
            </a:r>
            <a:r>
              <a:rPr lang="en-US" sz="3600" dirty="0"/>
              <a:t>)</a:t>
            </a:r>
            <a:r>
              <a:rPr lang="en-US" sz="3600" dirty="0" smtClean="0"/>
              <a:t>, </a:t>
            </a:r>
            <a:r>
              <a:rPr lang="en-US" sz="3600" dirty="0"/>
              <a:t>Sydney, Australia: Wiley</a:t>
            </a:r>
            <a:endParaRPr lang="en-AU" sz="3600" dirty="0"/>
          </a:p>
          <a:p>
            <a:endParaRPr lang="en-AU" dirty="0"/>
          </a:p>
        </p:txBody>
      </p:sp>
      <p:sp>
        <p:nvSpPr>
          <p:cNvPr id="3" name="Slide Number Placeholder 2">
            <a:extLst>
              <a:ext uri="{FF2B5EF4-FFF2-40B4-BE49-F238E27FC236}">
                <a16:creationId xmlns:a16="http://schemas.microsoft.com/office/drawing/2014/main" id="{02E5DBC0-CEB0-4D9A-ACA4-9CC2A3C0C68A}"/>
              </a:ext>
            </a:extLst>
          </p:cNvPr>
          <p:cNvSpPr>
            <a:spLocks noGrp="1"/>
          </p:cNvSpPr>
          <p:nvPr>
            <p:ph type="sldNum" sz="quarter" idx="12"/>
          </p:nvPr>
        </p:nvSpPr>
        <p:spPr/>
        <p:txBody>
          <a:bodyPr/>
          <a:lstStyle/>
          <a:p>
            <a:fld id="{CE1B70CE-F4BC-4B6F-A663-B479B5E51611}" type="slidenum">
              <a:rPr lang="en-AU" noProof="0" smtClean="0"/>
              <a:pPr/>
              <a:t>40</a:t>
            </a:fld>
            <a:endParaRPr lang="en-AU" noProof="0" dirty="0"/>
          </a:p>
        </p:txBody>
      </p:sp>
      <p:sp>
        <p:nvSpPr>
          <p:cNvPr id="4" name="Title 3">
            <a:extLst>
              <a:ext uri="{FF2B5EF4-FFF2-40B4-BE49-F238E27FC236}">
                <a16:creationId xmlns:a16="http://schemas.microsoft.com/office/drawing/2014/main" id="{6E58D17E-64F3-4CD2-B024-7CBEFEC3D6E4}"/>
              </a:ext>
            </a:extLst>
          </p:cNvPr>
          <p:cNvSpPr>
            <a:spLocks noGrp="1"/>
          </p:cNvSpPr>
          <p:nvPr>
            <p:ph type="title"/>
          </p:nvPr>
        </p:nvSpPr>
        <p:spPr/>
        <p:txBody>
          <a:bodyPr/>
          <a:lstStyle/>
          <a:p>
            <a:r>
              <a:rPr lang="en-AU" dirty="0"/>
              <a:t>References</a:t>
            </a:r>
          </a:p>
        </p:txBody>
      </p:sp>
    </p:spTree>
    <p:extLst>
      <p:ext uri="{BB962C8B-B14F-4D97-AF65-F5344CB8AC3E}">
        <p14:creationId xmlns:p14="http://schemas.microsoft.com/office/powerpoint/2010/main" val="751970512"/>
      </p:ext>
    </p:extLst>
  </p:cSld>
  <p:clrMapOvr>
    <a:masterClrMapping/>
  </p:clrMapOvr>
</p:sld>
</file>

<file path=ppt/theme/theme1.xml><?xml version="1.0" encoding="utf-8"?>
<a:theme xmlns:a="http://schemas.openxmlformats.org/drawingml/2006/main" name="TUA">
  <a:themeElements>
    <a:clrScheme name="TUA Colours">
      <a:dk1>
        <a:sysClr val="windowText" lastClr="000000"/>
      </a:dk1>
      <a:lt1>
        <a:sysClr val="window" lastClr="FFFFFF"/>
      </a:lt1>
      <a:dk2>
        <a:srgbClr val="232323"/>
      </a:dk2>
      <a:lt2>
        <a:srgbClr val="FF5000"/>
      </a:lt2>
      <a:accent1>
        <a:srgbClr val="FF5000"/>
      </a:accent1>
      <a:accent2>
        <a:srgbClr val="232323"/>
      </a:accent2>
      <a:accent3>
        <a:srgbClr val="9C9C9C"/>
      </a:accent3>
      <a:accent4>
        <a:srgbClr val="FFC300"/>
      </a:accent4>
      <a:accent5>
        <a:srgbClr val="0A19DC"/>
      </a:accent5>
      <a:accent6>
        <a:srgbClr val="4BE6E1"/>
      </a:accent6>
      <a:hlink>
        <a:srgbClr val="0A19DC"/>
      </a:hlink>
      <a:folHlink>
        <a:srgbClr val="FF5000"/>
      </a:folHlink>
    </a:clrScheme>
    <a:fontScheme name="TUA Font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E6E6E6"/>
        </a:solidFill>
        <a:ln>
          <a:noFill/>
        </a:ln>
      </a:spPr>
      <a:bodyPr rot="0" spcFirstLastPara="0" vertOverflow="overflow" horzOverflow="overflow" vert="horz" wrap="square" lIns="0" tIns="0" rIns="0" bIns="0" numCol="1" spcCol="0" rtlCol="0" fromWordArt="0" anchor="ctr" anchorCtr="0" forceAA="0" compatLnSpc="1">
        <a:prstTxWarp prst="textNoShape">
          <a:avLst/>
        </a:prstTxWarp>
        <a:noAutofit/>
      </a:bodyPr>
      <a:lstStyle>
        <a:defPPr algn="ctr">
          <a:defRPr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Master_TUA.potx" id="{B5C33F71-C16E-4FCC-ADA0-557B8CA6D393}" vid="{392E6DE4-A1C2-404F-B8AD-3E6BFB18DB7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UI/customUI.xml><?xml version="1.0" encoding="utf-8"?>
<customUI xmlns="http://schemas.microsoft.com/office/2006/01/customui">
  <ribbon startFromScratch="false">
    <tabs>
      <tab id="CustomTab" label="TUA" insertBeforeMso="TabHome" keytip="Q">
        <group idMso="GroupSlides"/>
        <group id="Group1" label="Change Bullet Styles">
          <button idMso="IndentDecrease" visible="true" label="Decrease List Level" size="large"/>
          <button idMso="IndentIncrease" visible="true" label="Increase List Level" size="large"/>
        </group>
        <group id="Group2" label=" ">
          <checkBox idMso="GuidesShowHide" label="Guides"/>
          <splitButton id="groupsplitbutton" size="normal">
            <button idMso="ObjectsGroup"/>
            <menu id="groupsplitmenu" itemSize="large">
              <button idMso="ObjectsUngroup" description="Un-group selected objects" screentip="Un-group selected objects"/>
              <button idMso="ObjectsRegroup" description="Combine and re-Group selected objects" screentip="Combine and re-Group selected objects"/>
            </menu>
          </splitButton>
          <splitButton id="Cropping" size="normal">
            <toggleButton idMso="PictureCrop" label="Crop Tools"/>
            <menu id="CropMenu" itemSize="large">
              <button idMso="PictureFitCrop" description="Resize picture to fit the placeholder proportionally"/>
              <menuSeparator id="croppingmenu2"/>
              <menu idMso="PictureCropAspectRatioMenu" description="Crop image to selected aspect ratio"/>
              <gallery idMso="PictureShapeGallery" description="Crop image to selected shape"/>
            </menu>
          </splitButton>
          <separator id="sep1"/>
          <button idMso="ZoomFitToWindow" size="large" label="Fit to Window"/>
          <separator id="sep2"/>
          <splitButton id="sendbacksplitbutton" size="large">
            <button idMso="ObjectSendToBack" label="Send to Back"/>
            <menu id="sendbacksplitmenu" itemSize="large">
              <button idMso="ObjectBringToFront" label="Bring to Front"/>
            </menu>
          </splitButton>
          <separator id="sep3"/>
          <toggleButton idMso="SelectionPane" label="Selection Pane" size="large"/>
        </group>
        <group id="group3" label=" ">
          <button idMso="HeaderFooterInsert" size="large"/>
          <button idMso="PasteTextOnly" size="large" imageMso="Paste" label="Paste Unformatted"/>
        </group>
      </tab>
    </tabs>
  </ribbon>
</customUI>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3967C48349694D469130006F2B4477D1" ma:contentTypeVersion="2" ma:contentTypeDescription="Create a new document." ma:contentTypeScope="" ma:versionID="28eceabad4c25334d80210ce2934b4c0">
  <xsd:schema xmlns:xsd="http://www.w3.org/2001/XMLSchema" xmlns:xs="http://www.w3.org/2001/XMLSchema" xmlns:p="http://schemas.microsoft.com/office/2006/metadata/properties" xmlns:ns2="54f504c2-cab8-458e-83b9-703e4a3d70e4" targetNamespace="http://schemas.microsoft.com/office/2006/metadata/properties" ma:root="true" ma:fieldsID="b782a5a18ad460103b61a0d3b627c96c" ns2:_="">
    <xsd:import namespace="54f504c2-cab8-458e-83b9-703e4a3d70e4"/>
    <xsd:element name="properties">
      <xsd:complexType>
        <xsd:sequence>
          <xsd:element name="documentManagement">
            <xsd:complexType>
              <xsd:all>
                <xsd:element ref="ns2:MediaServiceMetadata" minOccurs="0"/>
                <xsd:element ref="ns2: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4f504c2-cab8-458e-83b9-703e4a3d70e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1964F96-A125-403D-88C9-B9EA3EC2A4EB}">
  <ds:schemaRefs>
    <ds:schemaRef ds:uri="http://schemas.microsoft.com/sharepoint/v3/contenttype/forms"/>
  </ds:schemaRefs>
</ds:datastoreItem>
</file>

<file path=customXml/itemProps2.xml><?xml version="1.0" encoding="utf-8"?>
<ds:datastoreItem xmlns:ds="http://schemas.openxmlformats.org/officeDocument/2006/customXml" ds:itemID="{2F23F9D0-3301-4FE2-AE5D-AFE9125F3EC5}">
  <ds:schemaRefs>
    <ds:schemaRef ds:uri="http://purl.org/dc/terms/"/>
    <ds:schemaRef ds:uri="54f504c2-cab8-458e-83b9-703e4a3d70e4"/>
    <ds:schemaRef ds:uri="http://schemas.microsoft.com/office/2006/documentManagement/types"/>
    <ds:schemaRef ds:uri="http://schemas.microsoft.com/office/infopath/2007/PartnerControls"/>
    <ds:schemaRef ds:uri="http://purl.org/dc/elements/1.1/"/>
    <ds:schemaRef ds:uri="http://schemas.microsoft.com/office/2006/metadata/properties"/>
    <ds:schemaRef ds:uri="http://schemas.openxmlformats.org/package/2006/metadata/core-properties"/>
    <ds:schemaRef ds:uri="http://www.w3.org/XML/1998/namespace"/>
    <ds:schemaRef ds:uri="http://purl.org/dc/dcmitype/"/>
  </ds:schemaRefs>
</ds:datastoreItem>
</file>

<file path=customXml/itemProps3.xml><?xml version="1.0" encoding="utf-8"?>
<ds:datastoreItem xmlns:ds="http://schemas.openxmlformats.org/officeDocument/2006/customXml" ds:itemID="{7CFA323C-68F3-4C68-8E16-D8BA2DD90E5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4f504c2-cab8-458e-83b9-703e4a3d70e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Master_TUA</Template>
  <TotalTime>2174</TotalTime>
  <Words>2997</Words>
  <Application>Microsoft Office PowerPoint</Application>
  <PresentationFormat>Custom</PresentationFormat>
  <Paragraphs>205</Paragraphs>
  <Slides>40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40</vt:i4>
      </vt:variant>
    </vt:vector>
  </HeadingPairs>
  <TitlesOfParts>
    <vt:vector size="44" baseType="lpstr">
      <vt:lpstr>Arial</vt:lpstr>
      <vt:lpstr>Calibri</vt:lpstr>
      <vt:lpstr>Wingdings</vt:lpstr>
      <vt:lpstr>TUA</vt:lpstr>
      <vt:lpstr>Module 6.1 / Week 11     The auditor’s reporting obligations</vt:lpstr>
      <vt:lpstr>Learning Objectives</vt:lpstr>
      <vt:lpstr>Learning objectives</vt:lpstr>
      <vt:lpstr>PowerPoint Presentation</vt:lpstr>
      <vt:lpstr>Obligations to report</vt:lpstr>
      <vt:lpstr>PowerPoint Presentation</vt:lpstr>
      <vt:lpstr> The auditor’s report and changes to improve its communication effectiveness</vt:lpstr>
      <vt:lpstr>The new international auditor reporting standards</vt:lpstr>
      <vt:lpstr>Structure and wording of the auditor’s report.</vt:lpstr>
      <vt:lpstr>Structure and wording of the auditor’s report</vt:lpstr>
      <vt:lpstr>Conclusion on appropriateness of going concern</vt:lpstr>
      <vt:lpstr>Key audit matters</vt:lpstr>
      <vt:lpstr>PowerPoint Presentation</vt:lpstr>
      <vt:lpstr> Fair presentation and compliance frameworks</vt:lpstr>
      <vt:lpstr>Fair presentation and compliance frameworks</vt:lpstr>
      <vt:lpstr>PowerPoint Presentation</vt:lpstr>
      <vt:lpstr> Types of audit opinions</vt:lpstr>
      <vt:lpstr>Unmodified auditor’s report</vt:lpstr>
      <vt:lpstr>Unmodified auditor’s report</vt:lpstr>
      <vt:lpstr>Modifications affecting the auditor’s opinion</vt:lpstr>
      <vt:lpstr>How different types of modifications affect the auditor’s opinion</vt:lpstr>
      <vt:lpstr>Qualified opinion</vt:lpstr>
      <vt:lpstr>Adverse opinion</vt:lpstr>
      <vt:lpstr>Disclaimer of opinion</vt:lpstr>
      <vt:lpstr>Additional communications in the auditor’s report: Emphasis of Matter</vt:lpstr>
      <vt:lpstr>Circumstances giving rise to Emphasis of Matter</vt:lpstr>
      <vt:lpstr>Other Matter paragraph</vt:lpstr>
      <vt:lpstr>PowerPoint Presentation</vt:lpstr>
      <vt:lpstr> Circumstances giving rise to a modified opinion</vt:lpstr>
      <vt:lpstr>Material Misstatement</vt:lpstr>
      <vt:lpstr>An inability to obtain sufficient appropriate audit evidence</vt:lpstr>
      <vt:lpstr>The effect of materiality on the audit qualification</vt:lpstr>
      <vt:lpstr>Auditor’s responsibilities for other information in annual report</vt:lpstr>
      <vt:lpstr>PowerPoint Presentation</vt:lpstr>
      <vt:lpstr>Communications between the auditor and other parties</vt:lpstr>
      <vt:lpstr>Communicating with management and those charged with governance</vt:lpstr>
      <vt:lpstr>Communicating with management</vt:lpstr>
      <vt:lpstr>The management letter and discussions with management</vt:lpstr>
      <vt:lpstr>Communicating with the audit committee or board</vt:lpstr>
      <vt:lpstr>References</vt:lpstr>
    </vt:vector>
  </TitlesOfParts>
  <Company>Torrens University Australia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Nadeem Tahir</dc:creator>
  <cp:lastModifiedBy>Marcela Hertnekyova</cp:lastModifiedBy>
  <cp:revision>68</cp:revision>
  <cp:lastPrinted>2018-11-29T00:32:19Z</cp:lastPrinted>
  <dcterms:created xsi:type="dcterms:W3CDTF">2020-01-12T23:24:09Z</dcterms:created>
  <dcterms:modified xsi:type="dcterms:W3CDTF">2020-01-19T20:37:49Z</dcterms:modified>
  <cp:category>PowerPoint Template</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0x0101003967C48349694D469130006F2B4477D1</vt:lpwstr>
  </property>
</Properties>
</file>